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28F"/>
    <a:srgbClr val="958DBE"/>
    <a:srgbClr val="FF27B0"/>
    <a:srgbClr val="9892BE"/>
    <a:srgbClr val="EE94AD"/>
    <a:srgbClr val="A1DAE0"/>
    <a:srgbClr val="86D0D6"/>
    <a:srgbClr val="8BD3D9"/>
    <a:srgbClr val="B51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BED2D1-EF19-4451-9441-0EA0061D793B}" v="17" dt="2024-11-14T10:00:37.0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ky Potter" userId="fa67713655da771c" providerId="LiveId" clId="{ACBED2D1-EF19-4451-9441-0EA0061D793B}"/>
    <pc:docChg chg="custSel addSld modSld">
      <pc:chgData name="Becky Potter" userId="fa67713655da771c" providerId="LiveId" clId="{ACBED2D1-EF19-4451-9441-0EA0061D793B}" dt="2024-11-14T10:00:51.876" v="812"/>
      <pc:docMkLst>
        <pc:docMk/>
      </pc:docMkLst>
      <pc:sldChg chg="modSp mod">
        <pc:chgData name="Becky Potter" userId="fa67713655da771c" providerId="LiveId" clId="{ACBED2D1-EF19-4451-9441-0EA0061D793B}" dt="2024-11-14T09:12:06.977" v="238" actId="20577"/>
        <pc:sldMkLst>
          <pc:docMk/>
          <pc:sldMk cId="3575113916" sldId="257"/>
        </pc:sldMkLst>
        <pc:spChg chg="mod">
          <ac:chgData name="Becky Potter" userId="fa67713655da771c" providerId="LiveId" clId="{ACBED2D1-EF19-4451-9441-0EA0061D793B}" dt="2024-11-14T09:12:06.977" v="238" actId="20577"/>
          <ac:spMkLst>
            <pc:docMk/>
            <pc:sldMk cId="3575113916" sldId="257"/>
            <ac:spMk id="5" creationId="{1EA97342-8C62-4A66-BBE3-A59D4F7F0950}"/>
          </ac:spMkLst>
        </pc:spChg>
      </pc:sldChg>
      <pc:sldChg chg="modSp mod">
        <pc:chgData name="Becky Potter" userId="fa67713655da771c" providerId="LiveId" clId="{ACBED2D1-EF19-4451-9441-0EA0061D793B}" dt="2024-11-14T09:28:01.428" v="493" actId="33524"/>
        <pc:sldMkLst>
          <pc:docMk/>
          <pc:sldMk cId="2286935135" sldId="271"/>
        </pc:sldMkLst>
        <pc:spChg chg="mod">
          <ac:chgData name="Becky Potter" userId="fa67713655da771c" providerId="LiveId" clId="{ACBED2D1-EF19-4451-9441-0EA0061D793B}" dt="2024-11-14T09:28:01.428" v="493" actId="33524"/>
          <ac:spMkLst>
            <pc:docMk/>
            <pc:sldMk cId="2286935135" sldId="271"/>
            <ac:spMk id="16" creationId="{7B9405CE-225A-3368-1205-C1823D94182F}"/>
          </ac:spMkLst>
        </pc:spChg>
      </pc:sldChg>
      <pc:sldChg chg="addSp delSp modSp add mod setBg delDesignElem">
        <pc:chgData name="Becky Potter" userId="fa67713655da771c" providerId="LiveId" clId="{ACBED2D1-EF19-4451-9441-0EA0061D793B}" dt="2024-11-14T09:57:24.593" v="798" actId="1076"/>
        <pc:sldMkLst>
          <pc:docMk/>
          <pc:sldMk cId="1108398" sldId="274"/>
        </pc:sldMkLst>
        <pc:spChg chg="mod">
          <ac:chgData name="Becky Potter" userId="fa67713655da771c" providerId="LiveId" clId="{ACBED2D1-EF19-4451-9441-0EA0061D793B}" dt="2024-11-14T09:07:06.796" v="128" actId="20577"/>
          <ac:spMkLst>
            <pc:docMk/>
            <pc:sldMk cId="1108398" sldId="274"/>
            <ac:spMk id="2" creationId="{83730C76-0EF7-5EA5-82CA-9CAE05FFB4C9}"/>
          </ac:spMkLst>
        </pc:spChg>
        <pc:spChg chg="add mod">
          <ac:chgData name="Becky Potter" userId="fa67713655da771c" providerId="LiveId" clId="{ACBED2D1-EF19-4451-9441-0EA0061D793B}" dt="2024-11-14T09:25:50.405" v="465" actId="1076"/>
          <ac:spMkLst>
            <pc:docMk/>
            <pc:sldMk cId="1108398" sldId="274"/>
            <ac:spMk id="3" creationId="{A2451D5F-3239-D7AA-3CF7-FE438AB34FBF}"/>
          </ac:spMkLst>
        </pc:spChg>
        <pc:spChg chg="add mod">
          <ac:chgData name="Becky Potter" userId="fa67713655da771c" providerId="LiveId" clId="{ACBED2D1-EF19-4451-9441-0EA0061D793B}" dt="2024-11-14T09:25:53.587" v="466" actId="1076"/>
          <ac:spMkLst>
            <pc:docMk/>
            <pc:sldMk cId="1108398" sldId="274"/>
            <ac:spMk id="8" creationId="{15E25300-1842-D86B-1DB1-6EBBBE5D1347}"/>
          </ac:spMkLst>
        </pc:spChg>
        <pc:spChg chg="del">
          <ac:chgData name="Becky Potter" userId="fa67713655da771c" providerId="LiveId" clId="{ACBED2D1-EF19-4451-9441-0EA0061D793B}" dt="2024-11-14T09:05:17.133" v="2" actId="478"/>
          <ac:spMkLst>
            <pc:docMk/>
            <pc:sldMk cId="1108398" sldId="274"/>
            <ac:spMk id="9" creationId="{7AB82D11-D9C7-2E99-E102-B7534009DB5D}"/>
          </ac:spMkLst>
        </pc:spChg>
        <pc:spChg chg="del">
          <ac:chgData name="Becky Potter" userId="fa67713655da771c" providerId="LiveId" clId="{ACBED2D1-EF19-4451-9441-0EA0061D793B}" dt="2024-11-14T09:05:22.184" v="5" actId="478"/>
          <ac:spMkLst>
            <pc:docMk/>
            <pc:sldMk cId="1108398" sldId="274"/>
            <ac:spMk id="10" creationId="{FEB73229-423F-9831-A00C-29479DE2F26F}"/>
          </ac:spMkLst>
        </pc:spChg>
        <pc:spChg chg="add del mod">
          <ac:chgData name="Becky Potter" userId="fa67713655da771c" providerId="LiveId" clId="{ACBED2D1-EF19-4451-9441-0EA0061D793B}" dt="2024-11-14T09:20:15.789" v="353" actId="478"/>
          <ac:spMkLst>
            <pc:docMk/>
            <pc:sldMk cId="1108398" sldId="274"/>
            <ac:spMk id="11" creationId="{625B0674-13C4-6F28-5453-B2B9233041FF}"/>
          </ac:spMkLst>
        </pc:spChg>
        <pc:spChg chg="add del mod">
          <ac:chgData name="Becky Potter" userId="fa67713655da771c" providerId="LiveId" clId="{ACBED2D1-EF19-4451-9441-0EA0061D793B}" dt="2024-11-14T09:20:20.508" v="357" actId="478"/>
          <ac:spMkLst>
            <pc:docMk/>
            <pc:sldMk cId="1108398" sldId="274"/>
            <ac:spMk id="12" creationId="{83EAEF2B-7289-2BC8-E10B-629797D365C7}"/>
          </ac:spMkLst>
        </pc:spChg>
        <pc:spChg chg="add del mod">
          <ac:chgData name="Becky Potter" userId="fa67713655da771c" providerId="LiveId" clId="{ACBED2D1-EF19-4451-9441-0EA0061D793B}" dt="2024-11-14T09:20:19.296" v="356" actId="478"/>
          <ac:spMkLst>
            <pc:docMk/>
            <pc:sldMk cId="1108398" sldId="274"/>
            <ac:spMk id="13" creationId="{C1EA8514-5237-89A7-C015-8B52EFBE8C45}"/>
          </ac:spMkLst>
        </pc:spChg>
        <pc:spChg chg="add del mod">
          <ac:chgData name="Becky Potter" userId="fa67713655da771c" providerId="LiveId" clId="{ACBED2D1-EF19-4451-9441-0EA0061D793B}" dt="2024-11-14T09:20:17.704" v="355" actId="478"/>
          <ac:spMkLst>
            <pc:docMk/>
            <pc:sldMk cId="1108398" sldId="274"/>
            <ac:spMk id="14" creationId="{51D6D4C2-2C8E-7068-00C0-FF8835F10E97}"/>
          </ac:spMkLst>
        </pc:spChg>
        <pc:spChg chg="add del mod">
          <ac:chgData name="Becky Potter" userId="fa67713655da771c" providerId="LiveId" clId="{ACBED2D1-EF19-4451-9441-0EA0061D793B}" dt="2024-11-14T09:20:16.668" v="354" actId="478"/>
          <ac:spMkLst>
            <pc:docMk/>
            <pc:sldMk cId="1108398" sldId="274"/>
            <ac:spMk id="15" creationId="{734D8852-5C0E-ABDB-E1A0-F0707106CE6D}"/>
          </ac:spMkLst>
        </pc:spChg>
        <pc:spChg chg="add mod">
          <ac:chgData name="Becky Potter" userId="fa67713655da771c" providerId="LiveId" clId="{ACBED2D1-EF19-4451-9441-0EA0061D793B}" dt="2024-11-14T09:57:06.309" v="792" actId="1076"/>
          <ac:spMkLst>
            <pc:docMk/>
            <pc:sldMk cId="1108398" sldId="274"/>
            <ac:spMk id="16" creationId="{AA09E9FF-4A80-1A54-6AED-E0FF2609151B}"/>
          </ac:spMkLst>
        </pc:spChg>
        <pc:spChg chg="del">
          <ac:chgData name="Becky Potter" userId="fa67713655da771c" providerId="LiveId" clId="{ACBED2D1-EF19-4451-9441-0EA0061D793B}" dt="2024-11-14T09:05:13.027" v="1"/>
          <ac:spMkLst>
            <pc:docMk/>
            <pc:sldMk cId="1108398" sldId="274"/>
            <ac:spMk id="18" creationId="{8EC0F598-F32D-6BF9-09E4-5EC5B4B22107}"/>
          </ac:spMkLst>
        </pc:spChg>
        <pc:spChg chg="del">
          <ac:chgData name="Becky Potter" userId="fa67713655da771c" providerId="LiveId" clId="{ACBED2D1-EF19-4451-9441-0EA0061D793B}" dt="2024-11-14T09:05:13.027" v="1"/>
          <ac:spMkLst>
            <pc:docMk/>
            <pc:sldMk cId="1108398" sldId="274"/>
            <ac:spMk id="20" creationId="{1A57FF2B-66A6-2946-16DC-1BD3EEAD9F6D}"/>
          </ac:spMkLst>
        </pc:spChg>
        <pc:picChg chg="del">
          <ac:chgData name="Becky Potter" userId="fa67713655da771c" providerId="LiveId" clId="{ACBED2D1-EF19-4451-9441-0EA0061D793B}" dt="2024-11-14T09:05:19.654" v="4" actId="478"/>
          <ac:picMkLst>
            <pc:docMk/>
            <pc:sldMk cId="1108398" sldId="274"/>
            <ac:picMk id="6" creationId="{89A3DD0F-EDED-8562-4E08-4C7758D3E489}"/>
          </ac:picMkLst>
        </pc:picChg>
        <pc:picChg chg="del">
          <ac:chgData name="Becky Potter" userId="fa67713655da771c" providerId="LiveId" clId="{ACBED2D1-EF19-4451-9441-0EA0061D793B}" dt="2024-11-14T09:05:18.251" v="3" actId="478"/>
          <ac:picMkLst>
            <pc:docMk/>
            <pc:sldMk cId="1108398" sldId="274"/>
            <ac:picMk id="7" creationId="{5F6BB171-4A4A-4873-F069-2882BCBE02FA}"/>
          </ac:picMkLst>
        </pc:picChg>
        <pc:picChg chg="add mod">
          <ac:chgData name="Becky Potter" userId="fa67713655da771c" providerId="LiveId" clId="{ACBED2D1-EF19-4451-9441-0EA0061D793B}" dt="2024-11-14T09:57:24.593" v="798" actId="1076"/>
          <ac:picMkLst>
            <pc:docMk/>
            <pc:sldMk cId="1108398" sldId="274"/>
            <ac:picMk id="19" creationId="{D3BC2570-30A6-76F3-0909-E560BE78C602}"/>
          </ac:picMkLst>
        </pc:picChg>
      </pc:sldChg>
      <pc:sldChg chg="addSp delSp modSp mod">
        <pc:chgData name="Becky Potter" userId="fa67713655da771c" providerId="LiveId" clId="{ACBED2D1-EF19-4451-9441-0EA0061D793B}" dt="2024-11-14T09:57:50.128" v="800" actId="1076"/>
        <pc:sldMkLst>
          <pc:docMk/>
          <pc:sldMk cId="2262863448" sldId="275"/>
        </pc:sldMkLst>
        <pc:spChg chg="del">
          <ac:chgData name="Becky Potter" userId="fa67713655da771c" providerId="LiveId" clId="{ACBED2D1-EF19-4451-9441-0EA0061D793B}" dt="2024-11-14T09:20:08.273" v="351" actId="478"/>
          <ac:spMkLst>
            <pc:docMk/>
            <pc:sldMk cId="2262863448" sldId="275"/>
            <ac:spMk id="3" creationId="{15597C8F-62E4-C9DF-ED5F-95C9664AF83B}"/>
          </ac:spMkLst>
        </pc:spChg>
        <pc:spChg chg="mod">
          <ac:chgData name="Becky Potter" userId="fa67713655da771c" providerId="LiveId" clId="{ACBED2D1-EF19-4451-9441-0EA0061D793B}" dt="2024-11-14T09:49:23.601" v="635" actId="1076"/>
          <ac:spMkLst>
            <pc:docMk/>
            <pc:sldMk cId="2262863448" sldId="275"/>
            <ac:spMk id="5" creationId="{B8A12C33-71DC-A371-0BC3-BAF2815D8267}"/>
          </ac:spMkLst>
        </pc:spChg>
        <pc:spChg chg="del">
          <ac:chgData name="Becky Potter" userId="fa67713655da771c" providerId="LiveId" clId="{ACBED2D1-EF19-4451-9441-0EA0061D793B}" dt="2024-11-14T09:20:07.254" v="350" actId="478"/>
          <ac:spMkLst>
            <pc:docMk/>
            <pc:sldMk cId="2262863448" sldId="275"/>
            <ac:spMk id="8" creationId="{771CF612-D701-7793-88B1-86CE507A47D1}"/>
          </ac:spMkLst>
        </pc:spChg>
        <pc:spChg chg="del mod">
          <ac:chgData name="Becky Potter" userId="fa67713655da771c" providerId="LiveId" clId="{ACBED2D1-EF19-4451-9441-0EA0061D793B}" dt="2024-11-14T09:26:54.119" v="476" actId="478"/>
          <ac:spMkLst>
            <pc:docMk/>
            <pc:sldMk cId="2262863448" sldId="275"/>
            <ac:spMk id="11" creationId="{2D07FBAB-5717-41CB-F977-8D9B9D649954}"/>
          </ac:spMkLst>
        </pc:spChg>
        <pc:spChg chg="mod ord">
          <ac:chgData name="Becky Potter" userId="fa67713655da771c" providerId="LiveId" clId="{ACBED2D1-EF19-4451-9441-0EA0061D793B}" dt="2024-11-14T09:50:26.146" v="649" actId="1076"/>
          <ac:spMkLst>
            <pc:docMk/>
            <pc:sldMk cId="2262863448" sldId="275"/>
            <ac:spMk id="12" creationId="{AE77A2C7-4C2E-6F73-5374-F123FFFE31B1}"/>
          </ac:spMkLst>
        </pc:spChg>
        <pc:spChg chg="mod ord">
          <ac:chgData name="Becky Potter" userId="fa67713655da771c" providerId="LiveId" clId="{ACBED2D1-EF19-4451-9441-0EA0061D793B}" dt="2024-11-14T09:50:32.781" v="651" actId="1076"/>
          <ac:spMkLst>
            <pc:docMk/>
            <pc:sldMk cId="2262863448" sldId="275"/>
            <ac:spMk id="13" creationId="{06AC9C51-695A-A474-88C2-1EED95472AA7}"/>
          </ac:spMkLst>
        </pc:spChg>
        <pc:spChg chg="mod ord">
          <ac:chgData name="Becky Potter" userId="fa67713655da771c" providerId="LiveId" clId="{ACBED2D1-EF19-4451-9441-0EA0061D793B}" dt="2024-11-14T09:50:30.280" v="650" actId="1076"/>
          <ac:spMkLst>
            <pc:docMk/>
            <pc:sldMk cId="2262863448" sldId="275"/>
            <ac:spMk id="14" creationId="{8C6605AA-A647-9F88-03AC-1813A7C22840}"/>
          </ac:spMkLst>
        </pc:spChg>
        <pc:spChg chg="mod ord">
          <ac:chgData name="Becky Potter" userId="fa67713655da771c" providerId="LiveId" clId="{ACBED2D1-EF19-4451-9441-0EA0061D793B}" dt="2024-11-14T09:50:02.263" v="641" actId="1076"/>
          <ac:spMkLst>
            <pc:docMk/>
            <pc:sldMk cId="2262863448" sldId="275"/>
            <ac:spMk id="15" creationId="{596C17FE-1FCA-EB70-F77E-6A3F4C7787D9}"/>
          </ac:spMkLst>
        </pc:spChg>
        <pc:picChg chg="del">
          <ac:chgData name="Becky Potter" userId="fa67713655da771c" providerId="LiveId" clId="{ACBED2D1-EF19-4451-9441-0EA0061D793B}" dt="2024-11-14T09:43:25.570" v="574" actId="478"/>
          <ac:picMkLst>
            <pc:docMk/>
            <pc:sldMk cId="2262863448" sldId="275"/>
            <ac:picMk id="6" creationId="{9A678872-0323-3F6B-845F-5FFF2338C060}"/>
          </ac:picMkLst>
        </pc:picChg>
        <pc:picChg chg="add mod">
          <ac:chgData name="Becky Potter" userId="fa67713655da771c" providerId="LiveId" clId="{ACBED2D1-EF19-4451-9441-0EA0061D793B}" dt="2024-11-14T09:57:45.544" v="799" actId="1076"/>
          <ac:picMkLst>
            <pc:docMk/>
            <pc:sldMk cId="2262863448" sldId="275"/>
            <ac:picMk id="9" creationId="{B44A4BD6-934B-E589-E871-742E952FECF6}"/>
          </ac:picMkLst>
        </pc:picChg>
        <pc:picChg chg="add mod ord">
          <ac:chgData name="Becky Potter" userId="fa67713655da771c" providerId="LiveId" clId="{ACBED2D1-EF19-4451-9441-0EA0061D793B}" dt="2024-11-14T09:57:50.128" v="800" actId="1076"/>
          <ac:picMkLst>
            <pc:docMk/>
            <pc:sldMk cId="2262863448" sldId="275"/>
            <ac:picMk id="10" creationId="{1102930D-DADA-0364-E054-4DB4A194AAD9}"/>
          </ac:picMkLst>
        </pc:picChg>
      </pc:sldChg>
      <pc:sldChg chg="addSp delSp modSp mod">
        <pc:chgData name="Becky Potter" userId="fa67713655da771c" providerId="LiveId" clId="{ACBED2D1-EF19-4451-9441-0EA0061D793B}" dt="2024-11-14T10:00:51.876" v="812"/>
        <pc:sldMkLst>
          <pc:docMk/>
          <pc:sldMk cId="1541776733" sldId="276"/>
        </pc:sldMkLst>
        <pc:spChg chg="mod">
          <ac:chgData name="Becky Potter" userId="fa67713655da771c" providerId="LiveId" clId="{ACBED2D1-EF19-4451-9441-0EA0061D793B}" dt="2024-11-14T09:59:55.246" v="805" actId="1076"/>
          <ac:spMkLst>
            <pc:docMk/>
            <pc:sldMk cId="1541776733" sldId="276"/>
            <ac:spMk id="2" creationId="{4C087715-C005-5DA3-C161-04002E8B5E86}"/>
          </ac:spMkLst>
        </pc:spChg>
        <pc:spChg chg="mod">
          <ac:chgData name="Becky Potter" userId="fa67713655da771c" providerId="LiveId" clId="{ACBED2D1-EF19-4451-9441-0EA0061D793B}" dt="2024-11-14T09:59:42.167" v="801" actId="1076"/>
          <ac:spMkLst>
            <pc:docMk/>
            <pc:sldMk cId="1541776733" sldId="276"/>
            <ac:spMk id="5" creationId="{FA97C8D9-5451-7E21-6178-8EB0557EE60D}"/>
          </ac:spMkLst>
        </pc:spChg>
        <pc:spChg chg="del">
          <ac:chgData name="Becky Potter" userId="fa67713655da771c" providerId="LiveId" clId="{ACBED2D1-EF19-4451-9441-0EA0061D793B}" dt="2024-11-14T09:43:35.618" v="575" actId="478"/>
          <ac:spMkLst>
            <pc:docMk/>
            <pc:sldMk cId="1541776733" sldId="276"/>
            <ac:spMk id="12" creationId="{4604D587-CDD9-6448-248C-88F06179BAEC}"/>
          </ac:spMkLst>
        </pc:spChg>
        <pc:spChg chg="del">
          <ac:chgData name="Becky Potter" userId="fa67713655da771c" providerId="LiveId" clId="{ACBED2D1-EF19-4451-9441-0EA0061D793B}" dt="2024-11-14T09:43:37.089" v="576" actId="478"/>
          <ac:spMkLst>
            <pc:docMk/>
            <pc:sldMk cId="1541776733" sldId="276"/>
            <ac:spMk id="13" creationId="{CC83C309-5699-8970-622E-798EEB24B55C}"/>
          </ac:spMkLst>
        </pc:spChg>
        <pc:spChg chg="del">
          <ac:chgData name="Becky Potter" userId="fa67713655da771c" providerId="LiveId" clId="{ACBED2D1-EF19-4451-9441-0EA0061D793B}" dt="2024-11-14T09:43:38.277" v="577" actId="478"/>
          <ac:spMkLst>
            <pc:docMk/>
            <pc:sldMk cId="1541776733" sldId="276"/>
            <ac:spMk id="14" creationId="{F18CF536-4588-6BF5-E9E1-A527F46E2111}"/>
          </ac:spMkLst>
        </pc:spChg>
        <pc:spChg chg="del">
          <ac:chgData name="Becky Potter" userId="fa67713655da771c" providerId="LiveId" clId="{ACBED2D1-EF19-4451-9441-0EA0061D793B}" dt="2024-11-14T09:43:39.144" v="578" actId="478"/>
          <ac:spMkLst>
            <pc:docMk/>
            <pc:sldMk cId="1541776733" sldId="276"/>
            <ac:spMk id="15" creationId="{1FEBA92A-DB33-B9C8-F005-3E56BB0D661D}"/>
          </ac:spMkLst>
        </pc:spChg>
        <pc:picChg chg="add mod">
          <ac:chgData name="Becky Potter" userId="fa67713655da771c" providerId="LiveId" clId="{ACBED2D1-EF19-4451-9441-0EA0061D793B}" dt="2024-11-14T09:52:06.466" v="673" actId="14100"/>
          <ac:picMkLst>
            <pc:docMk/>
            <pc:sldMk cId="1541776733" sldId="276"/>
            <ac:picMk id="6" creationId="{91C95A32-C327-77F5-A1A9-DA438F4C086D}"/>
          </ac:picMkLst>
        </pc:picChg>
        <pc:picChg chg="add mod">
          <ac:chgData name="Becky Potter" userId="fa67713655da771c" providerId="LiveId" clId="{ACBED2D1-EF19-4451-9441-0EA0061D793B}" dt="2024-11-14T10:00:51.876" v="812"/>
          <ac:picMkLst>
            <pc:docMk/>
            <pc:sldMk cId="1541776733" sldId="276"/>
            <ac:picMk id="8" creationId="{FD01FF24-6E3B-B6E5-C793-227AFEB34C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AE368-E5EE-4D44-88C4-69D327DB9B56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6253-E0EC-44D1-99A6-5E28E34E0F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4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16253-E0EC-44D1-99A6-5E28E34E0F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74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E793-0767-AF57-BC06-DE26832A2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277E9-5AD5-5E7A-FB25-798E170B0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FC0D4-096B-D571-7176-BBF80273A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BD52-8FD4-D140-0F2C-2C29D0B3A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9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86E7B-C347-C802-A491-56B6D6E7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E93BE2-EB42-8551-0779-BD1CCDC936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F1582-0CEF-0F61-4AEB-9615D9B6B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52BF-28B8-EE17-C557-3505E24D7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228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03C3C-9376-2047-FBD8-E4839154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19DA8-32E2-21C6-B17E-F282628F9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E72F4-5049-5FA7-C6EB-F5160906B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53AF0-4D04-7DE4-C090-250CF6721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974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23992-630E-AB31-DCB6-46683E8F1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E04AD-F1DF-58C7-604B-12E11A460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596F8-E8A4-279C-5945-444A00353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92652-86C2-E050-CE39-8769EFB08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724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AE2B0-EE87-C137-A1B9-7FC52C23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52FDE-1B0F-E87D-2176-DF1B7137C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8ECED-8DF1-36F2-C661-DE1A42C43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8857D-1658-C09A-B81F-32E536C6D6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39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1FEE8-7065-FDD0-6B8B-87A2EA64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78DDA-4595-7EB9-06FE-0DBB5A08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0AD81-943C-D8EE-0D01-E6BD717F3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BAD8F-525C-44E5-BB23-6850F301D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6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D508-D8A3-4ACF-B4A3-DD6AC8565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92740-5D32-2ACB-FCC8-1DE17AAB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59D74-CC37-88C5-EEBC-552ABFD77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56FEE-5EA5-2487-58C7-2950FF50C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032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08C9-7AFE-8C03-3423-9669F4DE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26409-181D-21E7-0D0C-BED6D6E3E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1865D-05BD-2FC3-DC3E-1715BB6B4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EFF12-410D-E658-8666-836D0E4B6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121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A7C8F-02BE-EB6F-2621-1A43DA20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7E2C0-5063-FFE0-03D6-271233A4C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05EE1-C9DF-DB4E-D09F-92805E5AE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D0CC4-C9AA-31C1-2EEE-00EF8FA17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53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86B0-3053-A6C5-C588-7F942CD22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9588E-7C81-8740-67B2-D89465EA2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841B1-2B2B-1733-C92F-2863F8086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09B19-5D6C-B2F2-9BE2-0E98F11983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2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CE86-3A1C-0080-FA6C-40B8D9D22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458FA3-7C29-9859-85DC-879D54256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C0A60-4CF0-BF4A-DDA4-8AE41491F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21D45-7A35-13C4-33DE-CACFD759B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703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C7D83-12B9-EF90-D4DF-92930A09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B5B2-3666-5261-465C-A1D556DFF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3EDFD-6DA9-3361-D81C-F05FDC5A5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890D8-6FA5-8F29-4E5C-4B7A2EEDAB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791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DE5C-F54F-F530-16BC-8BC861115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52618-355E-4B62-EFFB-D369AEE34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2CCC00-C168-9733-307B-50CA847B8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ADEBC-6008-C759-D45C-835C076E8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936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A95B-420F-88CE-50DB-720A0B877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9DD30-7009-4692-E470-98826561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D8596-F1A4-DE94-04D3-0C8E457B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F15C6-6005-58B2-2654-6EA9C6A34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7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04870-2A89-C46E-CEDD-AEA3CECB3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67354-E074-A63F-FBBE-926035307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5A32E-9249-FB1E-518A-6D400CA0B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6CD8B-8A6D-C72F-D8D2-F13CA7A77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85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54C0F-724F-7434-24EB-F48304468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EF724-482A-90CD-EAB4-2F4CDB0AA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1E4F7-3044-A51B-5CA9-C6C60E651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6810-7649-A23C-65BD-9038A68D0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385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3DBEA-1208-EBED-C259-367B55D01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2822E-FD94-969A-3565-8E33545EBB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59982-DEA6-B3F7-5E13-3E02FFD88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33147-8FD0-51F3-BF2E-89F8A5003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91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E3A06-2036-654F-AE09-CA11BB7A0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1324F-3601-A640-9D7D-821E74094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08D61-F3FE-3A6B-D9D5-18FAB1F24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C90DD-C72E-FC2C-933E-559B49C26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8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D5C8E-FEA5-9E22-37EE-2136D947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0650D-01F0-49BB-9915-A2E8E508B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7CFD5-8277-78C0-C387-3798A20BF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E26D5-AD38-E5DC-F2B8-45F16AB4B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422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D0F70-02D6-67D8-EA7E-312078D24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2C5F2-C212-C9DF-25ED-B4DB2D9A9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B8E3D9-0A58-D90E-009A-AD720689D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40D74-E500-8F67-EAB1-CC11F27BDF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E16253-E0EC-44D1-99A6-5E28E34E0FF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54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3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2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5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1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31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4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1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2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22.JPG"/><Relationship Id="rId5" Type="http://schemas.openxmlformats.org/officeDocument/2006/relationships/image" Target="../media/image7.jpg"/><Relationship Id="rId10" Type="http://schemas.openxmlformats.org/officeDocument/2006/relationships/image" Target="../media/image21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27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25.JPG"/><Relationship Id="rId5" Type="http://schemas.openxmlformats.org/officeDocument/2006/relationships/image" Target="../media/image7.jpg"/><Relationship Id="rId10" Type="http://schemas.openxmlformats.org/officeDocument/2006/relationships/image" Target="../media/image24.JPG"/><Relationship Id="rId4" Type="http://schemas.openxmlformats.org/officeDocument/2006/relationships/image" Target="../media/image2.png"/><Relationship Id="rId9" Type="http://schemas.openxmlformats.org/officeDocument/2006/relationships/image" Target="../media/image6.jpg"/><Relationship Id="rId1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30.JPG"/><Relationship Id="rId5" Type="http://schemas.openxmlformats.org/officeDocument/2006/relationships/image" Target="../media/image7.jpg"/><Relationship Id="rId10" Type="http://schemas.openxmlformats.org/officeDocument/2006/relationships/image" Target="../media/image29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32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34.JPG"/><Relationship Id="rId5" Type="http://schemas.openxmlformats.org/officeDocument/2006/relationships/image" Target="../media/image7.jpg"/><Relationship Id="rId10" Type="http://schemas.openxmlformats.org/officeDocument/2006/relationships/image" Target="../media/image33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36.JPG"/><Relationship Id="rId5" Type="http://schemas.openxmlformats.org/officeDocument/2006/relationships/image" Target="../media/image7.jpg"/><Relationship Id="rId10" Type="http://schemas.openxmlformats.org/officeDocument/2006/relationships/image" Target="../media/image35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37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39.JPG"/><Relationship Id="rId5" Type="http://schemas.openxmlformats.org/officeDocument/2006/relationships/image" Target="../media/image7.jpg"/><Relationship Id="rId10" Type="http://schemas.openxmlformats.org/officeDocument/2006/relationships/image" Target="../media/image38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7.jpg"/><Relationship Id="rId10" Type="http://schemas.openxmlformats.org/officeDocument/2006/relationships/image" Target="../media/image40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42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hyperlink" Target="https://activelives.sportengland.org/" TargetMode="External"/><Relationship Id="rId9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43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45.jpg"/><Relationship Id="rId5" Type="http://schemas.openxmlformats.org/officeDocument/2006/relationships/image" Target="../media/image7.jpg"/><Relationship Id="rId10" Type="http://schemas.openxmlformats.org/officeDocument/2006/relationships/image" Target="../media/image44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11.JPG"/><Relationship Id="rId5" Type="http://schemas.openxmlformats.org/officeDocument/2006/relationships/image" Target="../media/image3.jpg"/><Relationship Id="rId10" Type="http://schemas.openxmlformats.org/officeDocument/2006/relationships/image" Target="../media/image10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.jpeg"/><Relationship Id="rId7" Type="http://schemas.openxmlformats.org/officeDocument/2006/relationships/image" Target="../media/image16.JPG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5.jpg"/><Relationship Id="rId5" Type="http://schemas.openxmlformats.org/officeDocument/2006/relationships/image" Target="../media/image7.jpg"/><Relationship Id="rId10" Type="http://schemas.openxmlformats.org/officeDocument/2006/relationships/image" Target="../media/image4.jpg"/><Relationship Id="rId4" Type="http://schemas.openxmlformats.org/officeDocument/2006/relationships/image" Target="../media/image2.png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18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19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10" Type="http://schemas.openxmlformats.org/officeDocument/2006/relationships/image" Target="../media/image20.JPG"/><Relationship Id="rId4" Type="http://schemas.openxmlformats.org/officeDocument/2006/relationships/image" Target="../media/image2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67B73808-3E32-3AD0-6FCB-7588D4E4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50" y="0"/>
            <a:ext cx="6654560" cy="6654560"/>
          </a:xfrm>
          <a:prstGeom prst="rect">
            <a:avLst/>
          </a:prstGeom>
          <a:effectLst>
            <a:softEdge rad="6858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F886182-3ADC-447F-B077-24411DB56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9D01D-0E33-7D49-59C9-68100BB7B503}"/>
              </a:ext>
            </a:extLst>
          </p:cNvPr>
          <p:cNvSpPr txBox="1"/>
          <p:nvPr/>
        </p:nvSpPr>
        <p:spPr>
          <a:xfrm>
            <a:off x="94790" y="2168464"/>
            <a:ext cx="597857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Poppins" panose="00000500000000000000" pitchFamily="2" charset="0"/>
              </a:rPr>
              <a:t>A survey of 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</a:rPr>
              <a:t>Adult Data (Ages 16+) </a:t>
            </a:r>
            <a:r>
              <a:rPr lang="en-US" sz="1600" dirty="0">
                <a:solidFill>
                  <a:schemeClr val="accent6"/>
                </a:solidFill>
                <a:latin typeface="Poppins" panose="00000500000000000000" pitchFamily="2" charset="0"/>
              </a:rPr>
              <a:t>that m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Poppins" panose="00000500000000000000" pitchFamily="2" charset="0"/>
              </a:rPr>
              <a:t>easures sport and physical activity across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England.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B1066-E18A-1A81-B456-1AFA7C0B3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94646"/>
            <a:ext cx="8419723" cy="1458593"/>
          </a:xfrm>
          <a:custGeom>
            <a:avLst/>
            <a:gdLst>
              <a:gd name="connsiteX0" fmla="*/ 0 w 8419723"/>
              <a:gd name="connsiteY0" fmla="*/ 0 h 1458593"/>
              <a:gd name="connsiteX1" fmla="*/ 308723 w 8419723"/>
              <a:gd name="connsiteY1" fmla="*/ 0 h 1458593"/>
              <a:gd name="connsiteX2" fmla="*/ 954235 w 8419723"/>
              <a:gd name="connsiteY2" fmla="*/ 0 h 1458593"/>
              <a:gd name="connsiteX3" fmla="*/ 1262958 w 8419723"/>
              <a:gd name="connsiteY3" fmla="*/ 0 h 1458593"/>
              <a:gd name="connsiteX4" fmla="*/ 1571682 w 8419723"/>
              <a:gd name="connsiteY4" fmla="*/ 0 h 1458593"/>
              <a:gd name="connsiteX5" fmla="*/ 2301391 w 8419723"/>
              <a:gd name="connsiteY5" fmla="*/ 0 h 1458593"/>
              <a:gd name="connsiteX6" fmla="*/ 2862706 w 8419723"/>
              <a:gd name="connsiteY6" fmla="*/ 0 h 1458593"/>
              <a:gd name="connsiteX7" fmla="*/ 3171429 w 8419723"/>
              <a:gd name="connsiteY7" fmla="*/ 0 h 1458593"/>
              <a:gd name="connsiteX8" fmla="*/ 3732744 w 8419723"/>
              <a:gd name="connsiteY8" fmla="*/ 0 h 1458593"/>
              <a:gd name="connsiteX9" fmla="*/ 4462453 w 8419723"/>
              <a:gd name="connsiteY9" fmla="*/ 0 h 1458593"/>
              <a:gd name="connsiteX10" fmla="*/ 4939571 w 8419723"/>
              <a:gd name="connsiteY10" fmla="*/ 0 h 1458593"/>
              <a:gd name="connsiteX11" fmla="*/ 5416688 w 8419723"/>
              <a:gd name="connsiteY11" fmla="*/ 0 h 1458593"/>
              <a:gd name="connsiteX12" fmla="*/ 5978003 w 8419723"/>
              <a:gd name="connsiteY12" fmla="*/ 0 h 1458593"/>
              <a:gd name="connsiteX13" fmla="*/ 6623515 w 8419723"/>
              <a:gd name="connsiteY13" fmla="*/ 0 h 1458593"/>
              <a:gd name="connsiteX14" fmla="*/ 7269028 w 8419723"/>
              <a:gd name="connsiteY14" fmla="*/ 0 h 1458593"/>
              <a:gd name="connsiteX15" fmla="*/ 7914540 w 8419723"/>
              <a:gd name="connsiteY15" fmla="*/ 0 h 1458593"/>
              <a:gd name="connsiteX16" fmla="*/ 8419723 w 8419723"/>
              <a:gd name="connsiteY16" fmla="*/ 0 h 1458593"/>
              <a:gd name="connsiteX17" fmla="*/ 8419723 w 8419723"/>
              <a:gd name="connsiteY17" fmla="*/ 486198 h 1458593"/>
              <a:gd name="connsiteX18" fmla="*/ 8419723 w 8419723"/>
              <a:gd name="connsiteY18" fmla="*/ 972395 h 1458593"/>
              <a:gd name="connsiteX19" fmla="*/ 8419723 w 8419723"/>
              <a:gd name="connsiteY19" fmla="*/ 1458593 h 1458593"/>
              <a:gd name="connsiteX20" fmla="*/ 7690014 w 8419723"/>
              <a:gd name="connsiteY20" fmla="*/ 1458593 h 1458593"/>
              <a:gd name="connsiteX21" fmla="*/ 7128699 w 8419723"/>
              <a:gd name="connsiteY21" fmla="*/ 1458593 h 1458593"/>
              <a:gd name="connsiteX22" fmla="*/ 6651581 w 8419723"/>
              <a:gd name="connsiteY22" fmla="*/ 1458593 h 1458593"/>
              <a:gd name="connsiteX23" fmla="*/ 6174464 w 8419723"/>
              <a:gd name="connsiteY23" fmla="*/ 1458593 h 1458593"/>
              <a:gd name="connsiteX24" fmla="*/ 5697346 w 8419723"/>
              <a:gd name="connsiteY24" fmla="*/ 1458593 h 1458593"/>
              <a:gd name="connsiteX25" fmla="*/ 5220228 w 8419723"/>
              <a:gd name="connsiteY25" fmla="*/ 1458593 h 1458593"/>
              <a:gd name="connsiteX26" fmla="*/ 4574716 w 8419723"/>
              <a:gd name="connsiteY26" fmla="*/ 1458593 h 1458593"/>
              <a:gd name="connsiteX27" fmla="*/ 4013401 w 8419723"/>
              <a:gd name="connsiteY27" fmla="*/ 1458593 h 1458593"/>
              <a:gd name="connsiteX28" fmla="*/ 3704678 w 8419723"/>
              <a:gd name="connsiteY28" fmla="*/ 1458593 h 1458593"/>
              <a:gd name="connsiteX29" fmla="*/ 3227560 w 8419723"/>
              <a:gd name="connsiteY29" fmla="*/ 1458593 h 1458593"/>
              <a:gd name="connsiteX30" fmla="*/ 2582048 w 8419723"/>
              <a:gd name="connsiteY30" fmla="*/ 1458593 h 1458593"/>
              <a:gd name="connsiteX31" fmla="*/ 2189128 w 8419723"/>
              <a:gd name="connsiteY31" fmla="*/ 1458593 h 1458593"/>
              <a:gd name="connsiteX32" fmla="*/ 1459419 w 8419723"/>
              <a:gd name="connsiteY32" fmla="*/ 1458593 h 1458593"/>
              <a:gd name="connsiteX33" fmla="*/ 729709 w 8419723"/>
              <a:gd name="connsiteY33" fmla="*/ 1458593 h 1458593"/>
              <a:gd name="connsiteX34" fmla="*/ 0 w 8419723"/>
              <a:gd name="connsiteY34" fmla="*/ 1458593 h 1458593"/>
              <a:gd name="connsiteX35" fmla="*/ 0 w 8419723"/>
              <a:gd name="connsiteY35" fmla="*/ 943223 h 1458593"/>
              <a:gd name="connsiteX36" fmla="*/ 0 w 8419723"/>
              <a:gd name="connsiteY36" fmla="*/ 457026 h 1458593"/>
              <a:gd name="connsiteX37" fmla="*/ 0 w 8419723"/>
              <a:gd name="connsiteY37" fmla="*/ 0 h 145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419723" h="1458593" fill="none" extrusionOk="0">
                <a:moveTo>
                  <a:pt x="0" y="0"/>
                </a:moveTo>
                <a:cubicBezTo>
                  <a:pt x="147013" y="-30100"/>
                  <a:pt x="189682" y="25264"/>
                  <a:pt x="308723" y="0"/>
                </a:cubicBezTo>
                <a:cubicBezTo>
                  <a:pt x="427764" y="-25264"/>
                  <a:pt x="778801" y="56339"/>
                  <a:pt x="954235" y="0"/>
                </a:cubicBezTo>
                <a:cubicBezTo>
                  <a:pt x="1129669" y="-56339"/>
                  <a:pt x="1117166" y="18881"/>
                  <a:pt x="1262958" y="0"/>
                </a:cubicBezTo>
                <a:cubicBezTo>
                  <a:pt x="1408750" y="-18881"/>
                  <a:pt x="1431642" y="17805"/>
                  <a:pt x="1571682" y="0"/>
                </a:cubicBezTo>
                <a:cubicBezTo>
                  <a:pt x="1711722" y="-17805"/>
                  <a:pt x="2118021" y="3954"/>
                  <a:pt x="2301391" y="0"/>
                </a:cubicBezTo>
                <a:cubicBezTo>
                  <a:pt x="2484761" y="-3954"/>
                  <a:pt x="2591314" y="40477"/>
                  <a:pt x="2862706" y="0"/>
                </a:cubicBezTo>
                <a:cubicBezTo>
                  <a:pt x="3134098" y="-40477"/>
                  <a:pt x="3097868" y="9012"/>
                  <a:pt x="3171429" y="0"/>
                </a:cubicBezTo>
                <a:cubicBezTo>
                  <a:pt x="3244990" y="-9012"/>
                  <a:pt x="3491218" y="17276"/>
                  <a:pt x="3732744" y="0"/>
                </a:cubicBezTo>
                <a:cubicBezTo>
                  <a:pt x="3974270" y="-17276"/>
                  <a:pt x="4145261" y="20709"/>
                  <a:pt x="4462453" y="0"/>
                </a:cubicBezTo>
                <a:cubicBezTo>
                  <a:pt x="4779645" y="-20709"/>
                  <a:pt x="4758778" y="15822"/>
                  <a:pt x="4939571" y="0"/>
                </a:cubicBezTo>
                <a:cubicBezTo>
                  <a:pt x="5120364" y="-15822"/>
                  <a:pt x="5190676" y="37713"/>
                  <a:pt x="5416688" y="0"/>
                </a:cubicBezTo>
                <a:cubicBezTo>
                  <a:pt x="5642700" y="-37713"/>
                  <a:pt x="5772397" y="63081"/>
                  <a:pt x="5978003" y="0"/>
                </a:cubicBezTo>
                <a:cubicBezTo>
                  <a:pt x="6183609" y="-63081"/>
                  <a:pt x="6433319" y="37849"/>
                  <a:pt x="6623515" y="0"/>
                </a:cubicBezTo>
                <a:cubicBezTo>
                  <a:pt x="6813711" y="-37849"/>
                  <a:pt x="7015092" y="20187"/>
                  <a:pt x="7269028" y="0"/>
                </a:cubicBezTo>
                <a:cubicBezTo>
                  <a:pt x="7522964" y="-20187"/>
                  <a:pt x="7602274" y="27382"/>
                  <a:pt x="7914540" y="0"/>
                </a:cubicBezTo>
                <a:cubicBezTo>
                  <a:pt x="8226806" y="-27382"/>
                  <a:pt x="8258711" y="55046"/>
                  <a:pt x="8419723" y="0"/>
                </a:cubicBezTo>
                <a:cubicBezTo>
                  <a:pt x="8466127" y="242033"/>
                  <a:pt x="8388051" y="321252"/>
                  <a:pt x="8419723" y="486198"/>
                </a:cubicBezTo>
                <a:cubicBezTo>
                  <a:pt x="8451395" y="651144"/>
                  <a:pt x="8400217" y="836316"/>
                  <a:pt x="8419723" y="972395"/>
                </a:cubicBezTo>
                <a:cubicBezTo>
                  <a:pt x="8439229" y="1108474"/>
                  <a:pt x="8394433" y="1251466"/>
                  <a:pt x="8419723" y="1458593"/>
                </a:cubicBezTo>
                <a:cubicBezTo>
                  <a:pt x="8264055" y="1500978"/>
                  <a:pt x="8016179" y="1396113"/>
                  <a:pt x="7690014" y="1458593"/>
                </a:cubicBezTo>
                <a:cubicBezTo>
                  <a:pt x="7363849" y="1521073"/>
                  <a:pt x="7380534" y="1432421"/>
                  <a:pt x="7128699" y="1458593"/>
                </a:cubicBezTo>
                <a:cubicBezTo>
                  <a:pt x="6876864" y="1484765"/>
                  <a:pt x="6789393" y="1443081"/>
                  <a:pt x="6651581" y="1458593"/>
                </a:cubicBezTo>
                <a:cubicBezTo>
                  <a:pt x="6513769" y="1474105"/>
                  <a:pt x="6288897" y="1414399"/>
                  <a:pt x="6174464" y="1458593"/>
                </a:cubicBezTo>
                <a:cubicBezTo>
                  <a:pt x="6060031" y="1502787"/>
                  <a:pt x="5873931" y="1409894"/>
                  <a:pt x="5697346" y="1458593"/>
                </a:cubicBezTo>
                <a:cubicBezTo>
                  <a:pt x="5520761" y="1507292"/>
                  <a:pt x="5435709" y="1410676"/>
                  <a:pt x="5220228" y="1458593"/>
                </a:cubicBezTo>
                <a:cubicBezTo>
                  <a:pt x="5004747" y="1506510"/>
                  <a:pt x="4881220" y="1389198"/>
                  <a:pt x="4574716" y="1458593"/>
                </a:cubicBezTo>
                <a:cubicBezTo>
                  <a:pt x="4268212" y="1527988"/>
                  <a:pt x="4191956" y="1437874"/>
                  <a:pt x="4013401" y="1458593"/>
                </a:cubicBezTo>
                <a:cubicBezTo>
                  <a:pt x="3834846" y="1479312"/>
                  <a:pt x="3828967" y="1435228"/>
                  <a:pt x="3704678" y="1458593"/>
                </a:cubicBezTo>
                <a:cubicBezTo>
                  <a:pt x="3580389" y="1481958"/>
                  <a:pt x="3376584" y="1458342"/>
                  <a:pt x="3227560" y="1458593"/>
                </a:cubicBezTo>
                <a:cubicBezTo>
                  <a:pt x="3078536" y="1458844"/>
                  <a:pt x="2900085" y="1389858"/>
                  <a:pt x="2582048" y="1458593"/>
                </a:cubicBezTo>
                <a:cubicBezTo>
                  <a:pt x="2264011" y="1527328"/>
                  <a:pt x="2309809" y="1431688"/>
                  <a:pt x="2189128" y="1458593"/>
                </a:cubicBezTo>
                <a:cubicBezTo>
                  <a:pt x="2068447" y="1485498"/>
                  <a:pt x="1734272" y="1415131"/>
                  <a:pt x="1459419" y="1458593"/>
                </a:cubicBezTo>
                <a:cubicBezTo>
                  <a:pt x="1184566" y="1502055"/>
                  <a:pt x="1080139" y="1419305"/>
                  <a:pt x="729709" y="1458593"/>
                </a:cubicBezTo>
                <a:cubicBezTo>
                  <a:pt x="379279" y="1497881"/>
                  <a:pt x="271639" y="1430479"/>
                  <a:pt x="0" y="1458593"/>
                </a:cubicBezTo>
                <a:cubicBezTo>
                  <a:pt x="-36766" y="1324890"/>
                  <a:pt x="58223" y="1133001"/>
                  <a:pt x="0" y="943223"/>
                </a:cubicBezTo>
                <a:cubicBezTo>
                  <a:pt x="-58223" y="753445"/>
                  <a:pt x="43647" y="694459"/>
                  <a:pt x="0" y="457026"/>
                </a:cubicBezTo>
                <a:cubicBezTo>
                  <a:pt x="-43647" y="219593"/>
                  <a:pt x="52131" y="92636"/>
                  <a:pt x="0" y="0"/>
                </a:cubicBezTo>
                <a:close/>
              </a:path>
              <a:path w="8419723" h="1458593" stroke="0" extrusionOk="0">
                <a:moveTo>
                  <a:pt x="0" y="0"/>
                </a:moveTo>
                <a:cubicBezTo>
                  <a:pt x="124070" y="-5766"/>
                  <a:pt x="284433" y="31988"/>
                  <a:pt x="477118" y="0"/>
                </a:cubicBezTo>
                <a:cubicBezTo>
                  <a:pt x="669803" y="-31988"/>
                  <a:pt x="713016" y="6054"/>
                  <a:pt x="785841" y="0"/>
                </a:cubicBezTo>
                <a:cubicBezTo>
                  <a:pt x="858666" y="-6054"/>
                  <a:pt x="1221505" y="62269"/>
                  <a:pt x="1515550" y="0"/>
                </a:cubicBezTo>
                <a:cubicBezTo>
                  <a:pt x="1809595" y="-62269"/>
                  <a:pt x="1779018" y="40539"/>
                  <a:pt x="1992668" y="0"/>
                </a:cubicBezTo>
                <a:cubicBezTo>
                  <a:pt x="2206318" y="-40539"/>
                  <a:pt x="2332673" y="41989"/>
                  <a:pt x="2469785" y="0"/>
                </a:cubicBezTo>
                <a:cubicBezTo>
                  <a:pt x="2606897" y="-41989"/>
                  <a:pt x="3038306" y="75425"/>
                  <a:pt x="3199495" y="0"/>
                </a:cubicBezTo>
                <a:cubicBezTo>
                  <a:pt x="3360684" y="-75425"/>
                  <a:pt x="3420602" y="12536"/>
                  <a:pt x="3592415" y="0"/>
                </a:cubicBezTo>
                <a:cubicBezTo>
                  <a:pt x="3764228" y="-12536"/>
                  <a:pt x="4057165" y="63072"/>
                  <a:pt x="4322124" y="0"/>
                </a:cubicBezTo>
                <a:cubicBezTo>
                  <a:pt x="4587083" y="-63072"/>
                  <a:pt x="4778298" y="30203"/>
                  <a:pt x="5051834" y="0"/>
                </a:cubicBezTo>
                <a:cubicBezTo>
                  <a:pt x="5325370" y="-30203"/>
                  <a:pt x="5433774" y="37212"/>
                  <a:pt x="5613149" y="0"/>
                </a:cubicBezTo>
                <a:cubicBezTo>
                  <a:pt x="5792524" y="-37212"/>
                  <a:pt x="6050278" y="63438"/>
                  <a:pt x="6342858" y="0"/>
                </a:cubicBezTo>
                <a:cubicBezTo>
                  <a:pt x="6635438" y="-63438"/>
                  <a:pt x="6625663" y="13749"/>
                  <a:pt x="6819976" y="0"/>
                </a:cubicBezTo>
                <a:cubicBezTo>
                  <a:pt x="7014289" y="-13749"/>
                  <a:pt x="7081575" y="15921"/>
                  <a:pt x="7297093" y="0"/>
                </a:cubicBezTo>
                <a:cubicBezTo>
                  <a:pt x="7512611" y="-15921"/>
                  <a:pt x="7749118" y="10442"/>
                  <a:pt x="7942605" y="0"/>
                </a:cubicBezTo>
                <a:cubicBezTo>
                  <a:pt x="8136092" y="-10442"/>
                  <a:pt x="8283881" y="34207"/>
                  <a:pt x="8419723" y="0"/>
                </a:cubicBezTo>
                <a:cubicBezTo>
                  <a:pt x="8443709" y="247821"/>
                  <a:pt x="8371908" y="409236"/>
                  <a:pt x="8419723" y="515370"/>
                </a:cubicBezTo>
                <a:cubicBezTo>
                  <a:pt x="8467538" y="621504"/>
                  <a:pt x="8391790" y="804621"/>
                  <a:pt x="8419723" y="1016153"/>
                </a:cubicBezTo>
                <a:cubicBezTo>
                  <a:pt x="8447656" y="1227685"/>
                  <a:pt x="8405513" y="1293718"/>
                  <a:pt x="8419723" y="1458593"/>
                </a:cubicBezTo>
                <a:cubicBezTo>
                  <a:pt x="8206031" y="1505721"/>
                  <a:pt x="8071760" y="1413577"/>
                  <a:pt x="7774211" y="1458593"/>
                </a:cubicBezTo>
                <a:cubicBezTo>
                  <a:pt x="7476662" y="1503609"/>
                  <a:pt x="7565327" y="1455691"/>
                  <a:pt x="7381290" y="1458593"/>
                </a:cubicBezTo>
                <a:cubicBezTo>
                  <a:pt x="7197253" y="1461495"/>
                  <a:pt x="6835782" y="1458295"/>
                  <a:pt x="6651581" y="1458593"/>
                </a:cubicBezTo>
                <a:cubicBezTo>
                  <a:pt x="6467380" y="1458891"/>
                  <a:pt x="6208961" y="1400227"/>
                  <a:pt x="6090266" y="1458593"/>
                </a:cubicBezTo>
                <a:cubicBezTo>
                  <a:pt x="5971572" y="1516959"/>
                  <a:pt x="5832359" y="1426770"/>
                  <a:pt x="5697346" y="1458593"/>
                </a:cubicBezTo>
                <a:cubicBezTo>
                  <a:pt x="5562333" y="1490416"/>
                  <a:pt x="5318902" y="1438337"/>
                  <a:pt x="5136031" y="1458593"/>
                </a:cubicBezTo>
                <a:cubicBezTo>
                  <a:pt x="4953160" y="1478849"/>
                  <a:pt x="4937098" y="1457485"/>
                  <a:pt x="4827308" y="1458593"/>
                </a:cubicBezTo>
                <a:cubicBezTo>
                  <a:pt x="4717518" y="1459701"/>
                  <a:pt x="4636084" y="1453467"/>
                  <a:pt x="4518585" y="1458593"/>
                </a:cubicBezTo>
                <a:cubicBezTo>
                  <a:pt x="4401086" y="1463719"/>
                  <a:pt x="4197028" y="1408726"/>
                  <a:pt x="3957270" y="1458593"/>
                </a:cubicBezTo>
                <a:cubicBezTo>
                  <a:pt x="3717512" y="1508460"/>
                  <a:pt x="3751269" y="1442387"/>
                  <a:pt x="3564349" y="1458593"/>
                </a:cubicBezTo>
                <a:cubicBezTo>
                  <a:pt x="3377429" y="1474799"/>
                  <a:pt x="3074102" y="1411136"/>
                  <a:pt x="2918837" y="1458593"/>
                </a:cubicBezTo>
                <a:cubicBezTo>
                  <a:pt x="2763572" y="1506050"/>
                  <a:pt x="2612358" y="1448889"/>
                  <a:pt x="2525917" y="1458593"/>
                </a:cubicBezTo>
                <a:cubicBezTo>
                  <a:pt x="2439476" y="1468297"/>
                  <a:pt x="2192708" y="1388766"/>
                  <a:pt x="1880405" y="1458593"/>
                </a:cubicBezTo>
                <a:cubicBezTo>
                  <a:pt x="1568102" y="1528420"/>
                  <a:pt x="1710719" y="1422744"/>
                  <a:pt x="1571682" y="1458593"/>
                </a:cubicBezTo>
                <a:cubicBezTo>
                  <a:pt x="1432645" y="1494442"/>
                  <a:pt x="1235137" y="1437426"/>
                  <a:pt x="926170" y="1458593"/>
                </a:cubicBezTo>
                <a:cubicBezTo>
                  <a:pt x="617203" y="1479760"/>
                  <a:pt x="640401" y="1437264"/>
                  <a:pt x="533249" y="1458593"/>
                </a:cubicBezTo>
                <a:cubicBezTo>
                  <a:pt x="426097" y="1479922"/>
                  <a:pt x="248925" y="1435777"/>
                  <a:pt x="0" y="1458593"/>
                </a:cubicBezTo>
                <a:cubicBezTo>
                  <a:pt x="-35692" y="1247012"/>
                  <a:pt x="18179" y="1111001"/>
                  <a:pt x="0" y="1001567"/>
                </a:cubicBezTo>
                <a:cubicBezTo>
                  <a:pt x="-18179" y="892133"/>
                  <a:pt x="13046" y="728272"/>
                  <a:pt x="0" y="486198"/>
                </a:cubicBezTo>
                <a:cubicBezTo>
                  <a:pt x="-13046" y="244124"/>
                  <a:pt x="16410" y="20652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sk:type>
                    <ask:lineSketchScribbl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GB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Active Lives Survey:</a:t>
            </a:r>
            <a:endParaRPr lang="en-GB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BF531-4480-98C3-A52C-9CAFD2C71F7E}"/>
              </a:ext>
            </a:extLst>
          </p:cNvPr>
          <p:cNvSpPr txBox="1"/>
          <p:nvPr/>
        </p:nvSpPr>
        <p:spPr>
          <a:xfrm>
            <a:off x="94790" y="5793136"/>
            <a:ext cx="3330488" cy="923330"/>
          </a:xfrm>
          <a:custGeom>
            <a:avLst/>
            <a:gdLst>
              <a:gd name="connsiteX0" fmla="*/ 0 w 3330488"/>
              <a:gd name="connsiteY0" fmla="*/ 0 h 923330"/>
              <a:gd name="connsiteX1" fmla="*/ 621691 w 3330488"/>
              <a:gd name="connsiteY1" fmla="*/ 0 h 923330"/>
              <a:gd name="connsiteX2" fmla="*/ 1110163 w 3330488"/>
              <a:gd name="connsiteY2" fmla="*/ 0 h 923330"/>
              <a:gd name="connsiteX3" fmla="*/ 1598634 w 3330488"/>
              <a:gd name="connsiteY3" fmla="*/ 0 h 923330"/>
              <a:gd name="connsiteX4" fmla="*/ 2220325 w 3330488"/>
              <a:gd name="connsiteY4" fmla="*/ 0 h 923330"/>
              <a:gd name="connsiteX5" fmla="*/ 2775407 w 3330488"/>
              <a:gd name="connsiteY5" fmla="*/ 0 h 923330"/>
              <a:gd name="connsiteX6" fmla="*/ 3330488 w 3330488"/>
              <a:gd name="connsiteY6" fmla="*/ 0 h 923330"/>
              <a:gd name="connsiteX7" fmla="*/ 3330488 w 3330488"/>
              <a:gd name="connsiteY7" fmla="*/ 461665 h 923330"/>
              <a:gd name="connsiteX8" fmla="*/ 3330488 w 3330488"/>
              <a:gd name="connsiteY8" fmla="*/ 923330 h 923330"/>
              <a:gd name="connsiteX9" fmla="*/ 2775407 w 3330488"/>
              <a:gd name="connsiteY9" fmla="*/ 923330 h 923330"/>
              <a:gd name="connsiteX10" fmla="*/ 2253630 w 3330488"/>
              <a:gd name="connsiteY10" fmla="*/ 923330 h 923330"/>
              <a:gd name="connsiteX11" fmla="*/ 1665244 w 3330488"/>
              <a:gd name="connsiteY11" fmla="*/ 923330 h 923330"/>
              <a:gd name="connsiteX12" fmla="*/ 1043553 w 3330488"/>
              <a:gd name="connsiteY12" fmla="*/ 923330 h 923330"/>
              <a:gd name="connsiteX13" fmla="*/ 0 w 3330488"/>
              <a:gd name="connsiteY13" fmla="*/ 923330 h 923330"/>
              <a:gd name="connsiteX14" fmla="*/ 0 w 3330488"/>
              <a:gd name="connsiteY14" fmla="*/ 443198 h 923330"/>
              <a:gd name="connsiteX15" fmla="*/ 0 w 3330488"/>
              <a:gd name="connsiteY15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30488" h="923330" extrusionOk="0">
                <a:moveTo>
                  <a:pt x="0" y="0"/>
                </a:moveTo>
                <a:cubicBezTo>
                  <a:pt x="255124" y="-2083"/>
                  <a:pt x="453075" y="744"/>
                  <a:pt x="621691" y="0"/>
                </a:cubicBezTo>
                <a:cubicBezTo>
                  <a:pt x="790307" y="-744"/>
                  <a:pt x="965620" y="2757"/>
                  <a:pt x="1110163" y="0"/>
                </a:cubicBezTo>
                <a:cubicBezTo>
                  <a:pt x="1254706" y="-2757"/>
                  <a:pt x="1400061" y="28956"/>
                  <a:pt x="1598634" y="0"/>
                </a:cubicBezTo>
                <a:cubicBezTo>
                  <a:pt x="1797207" y="-28956"/>
                  <a:pt x="2083289" y="19565"/>
                  <a:pt x="2220325" y="0"/>
                </a:cubicBezTo>
                <a:cubicBezTo>
                  <a:pt x="2357361" y="-19565"/>
                  <a:pt x="2652619" y="9356"/>
                  <a:pt x="2775407" y="0"/>
                </a:cubicBezTo>
                <a:cubicBezTo>
                  <a:pt x="2898195" y="-9356"/>
                  <a:pt x="3212645" y="522"/>
                  <a:pt x="3330488" y="0"/>
                </a:cubicBezTo>
                <a:cubicBezTo>
                  <a:pt x="3355256" y="198239"/>
                  <a:pt x="3320806" y="347415"/>
                  <a:pt x="3330488" y="461665"/>
                </a:cubicBezTo>
                <a:cubicBezTo>
                  <a:pt x="3340170" y="575916"/>
                  <a:pt x="3313852" y="768583"/>
                  <a:pt x="3330488" y="923330"/>
                </a:cubicBezTo>
                <a:cubicBezTo>
                  <a:pt x="3109189" y="951768"/>
                  <a:pt x="2894967" y="880283"/>
                  <a:pt x="2775407" y="923330"/>
                </a:cubicBezTo>
                <a:cubicBezTo>
                  <a:pt x="2655847" y="966377"/>
                  <a:pt x="2434770" y="891992"/>
                  <a:pt x="2253630" y="923330"/>
                </a:cubicBezTo>
                <a:cubicBezTo>
                  <a:pt x="2072490" y="954668"/>
                  <a:pt x="1870460" y="868411"/>
                  <a:pt x="1665244" y="923330"/>
                </a:cubicBezTo>
                <a:cubicBezTo>
                  <a:pt x="1460028" y="978249"/>
                  <a:pt x="1352352" y="903907"/>
                  <a:pt x="1043553" y="923330"/>
                </a:cubicBezTo>
                <a:cubicBezTo>
                  <a:pt x="734754" y="942753"/>
                  <a:pt x="261165" y="863806"/>
                  <a:pt x="0" y="923330"/>
                </a:cubicBezTo>
                <a:cubicBezTo>
                  <a:pt x="-37779" y="709146"/>
                  <a:pt x="54283" y="565561"/>
                  <a:pt x="0" y="443198"/>
                </a:cubicBezTo>
                <a:cubicBezTo>
                  <a:pt x="-54283" y="320835"/>
                  <a:pt x="42690" y="153991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66924324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Data Analyst Skills Bootcamp: Portfolio and Evidence</a:t>
            </a:r>
          </a:p>
          <a:p>
            <a:r>
              <a:rPr lang="en-US" b="1" dirty="0">
                <a:solidFill>
                  <a:schemeClr val="bg1"/>
                </a:solidFill>
              </a:rPr>
              <a:t>Becky Potter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095881-413C-964A-D363-109645F2E8A1}"/>
              </a:ext>
            </a:extLst>
          </p:cNvPr>
          <p:cNvSpPr txBox="1"/>
          <p:nvPr/>
        </p:nvSpPr>
        <p:spPr>
          <a:xfrm>
            <a:off x="7064994" y="6347134"/>
            <a:ext cx="5032216" cy="369332"/>
          </a:xfrm>
          <a:custGeom>
            <a:avLst/>
            <a:gdLst>
              <a:gd name="connsiteX0" fmla="*/ 0 w 5032216"/>
              <a:gd name="connsiteY0" fmla="*/ 0 h 369332"/>
              <a:gd name="connsiteX1" fmla="*/ 458491 w 5032216"/>
              <a:gd name="connsiteY1" fmla="*/ 0 h 369332"/>
              <a:gd name="connsiteX2" fmla="*/ 1067948 w 5032216"/>
              <a:gd name="connsiteY2" fmla="*/ 0 h 369332"/>
              <a:gd name="connsiteX3" fmla="*/ 1576761 w 5032216"/>
              <a:gd name="connsiteY3" fmla="*/ 0 h 369332"/>
              <a:gd name="connsiteX4" fmla="*/ 2035252 w 5032216"/>
              <a:gd name="connsiteY4" fmla="*/ 0 h 369332"/>
              <a:gd name="connsiteX5" fmla="*/ 2695031 w 5032216"/>
              <a:gd name="connsiteY5" fmla="*/ 0 h 369332"/>
              <a:gd name="connsiteX6" fmla="*/ 3203844 w 5032216"/>
              <a:gd name="connsiteY6" fmla="*/ 0 h 369332"/>
              <a:gd name="connsiteX7" fmla="*/ 3863624 w 5032216"/>
              <a:gd name="connsiteY7" fmla="*/ 0 h 369332"/>
              <a:gd name="connsiteX8" fmla="*/ 4422759 w 5032216"/>
              <a:gd name="connsiteY8" fmla="*/ 0 h 369332"/>
              <a:gd name="connsiteX9" fmla="*/ 5032216 w 5032216"/>
              <a:gd name="connsiteY9" fmla="*/ 0 h 369332"/>
              <a:gd name="connsiteX10" fmla="*/ 5032216 w 5032216"/>
              <a:gd name="connsiteY10" fmla="*/ 369332 h 369332"/>
              <a:gd name="connsiteX11" fmla="*/ 4624047 w 5032216"/>
              <a:gd name="connsiteY11" fmla="*/ 369332 h 369332"/>
              <a:gd name="connsiteX12" fmla="*/ 4014590 w 5032216"/>
              <a:gd name="connsiteY12" fmla="*/ 369332 h 369332"/>
              <a:gd name="connsiteX13" fmla="*/ 3556099 w 5032216"/>
              <a:gd name="connsiteY13" fmla="*/ 369332 h 369332"/>
              <a:gd name="connsiteX14" fmla="*/ 3047286 w 5032216"/>
              <a:gd name="connsiteY14" fmla="*/ 369332 h 369332"/>
              <a:gd name="connsiteX15" fmla="*/ 2588796 w 5032216"/>
              <a:gd name="connsiteY15" fmla="*/ 369332 h 369332"/>
              <a:gd name="connsiteX16" fmla="*/ 1979338 w 5032216"/>
              <a:gd name="connsiteY16" fmla="*/ 369332 h 369332"/>
              <a:gd name="connsiteX17" fmla="*/ 1319559 w 5032216"/>
              <a:gd name="connsiteY17" fmla="*/ 369332 h 369332"/>
              <a:gd name="connsiteX18" fmla="*/ 911390 w 5032216"/>
              <a:gd name="connsiteY18" fmla="*/ 369332 h 369332"/>
              <a:gd name="connsiteX19" fmla="*/ 0 w 5032216"/>
              <a:gd name="connsiteY19" fmla="*/ 369332 h 369332"/>
              <a:gd name="connsiteX20" fmla="*/ 0 w 5032216"/>
              <a:gd name="connsiteY2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32216" h="369332" extrusionOk="0">
                <a:moveTo>
                  <a:pt x="0" y="0"/>
                </a:moveTo>
                <a:cubicBezTo>
                  <a:pt x="129447" y="-41134"/>
                  <a:pt x="261125" y="22877"/>
                  <a:pt x="458491" y="0"/>
                </a:cubicBezTo>
                <a:cubicBezTo>
                  <a:pt x="655857" y="-22877"/>
                  <a:pt x="917436" y="1286"/>
                  <a:pt x="1067948" y="0"/>
                </a:cubicBezTo>
                <a:cubicBezTo>
                  <a:pt x="1218460" y="-1286"/>
                  <a:pt x="1431849" y="43583"/>
                  <a:pt x="1576761" y="0"/>
                </a:cubicBezTo>
                <a:cubicBezTo>
                  <a:pt x="1721673" y="-43583"/>
                  <a:pt x="1820917" y="39827"/>
                  <a:pt x="2035252" y="0"/>
                </a:cubicBezTo>
                <a:cubicBezTo>
                  <a:pt x="2249587" y="-39827"/>
                  <a:pt x="2376613" y="46972"/>
                  <a:pt x="2695031" y="0"/>
                </a:cubicBezTo>
                <a:cubicBezTo>
                  <a:pt x="3013450" y="-46972"/>
                  <a:pt x="3020704" y="24724"/>
                  <a:pt x="3203844" y="0"/>
                </a:cubicBezTo>
                <a:cubicBezTo>
                  <a:pt x="3386984" y="-24724"/>
                  <a:pt x="3641014" y="66502"/>
                  <a:pt x="3863624" y="0"/>
                </a:cubicBezTo>
                <a:cubicBezTo>
                  <a:pt x="4086234" y="-66502"/>
                  <a:pt x="4304233" y="11049"/>
                  <a:pt x="4422759" y="0"/>
                </a:cubicBezTo>
                <a:cubicBezTo>
                  <a:pt x="4541285" y="-11049"/>
                  <a:pt x="4856819" y="922"/>
                  <a:pt x="5032216" y="0"/>
                </a:cubicBezTo>
                <a:cubicBezTo>
                  <a:pt x="5051325" y="78702"/>
                  <a:pt x="5022870" y="292840"/>
                  <a:pt x="5032216" y="369332"/>
                </a:cubicBezTo>
                <a:cubicBezTo>
                  <a:pt x="4893020" y="400465"/>
                  <a:pt x="4765163" y="351292"/>
                  <a:pt x="4624047" y="369332"/>
                </a:cubicBezTo>
                <a:cubicBezTo>
                  <a:pt x="4482931" y="387372"/>
                  <a:pt x="4155489" y="315871"/>
                  <a:pt x="4014590" y="369332"/>
                </a:cubicBezTo>
                <a:cubicBezTo>
                  <a:pt x="3873691" y="422793"/>
                  <a:pt x="3737367" y="364556"/>
                  <a:pt x="3556099" y="369332"/>
                </a:cubicBezTo>
                <a:cubicBezTo>
                  <a:pt x="3374831" y="374108"/>
                  <a:pt x="3182139" y="313114"/>
                  <a:pt x="3047286" y="369332"/>
                </a:cubicBezTo>
                <a:cubicBezTo>
                  <a:pt x="2912433" y="425550"/>
                  <a:pt x="2816587" y="333728"/>
                  <a:pt x="2588796" y="369332"/>
                </a:cubicBezTo>
                <a:cubicBezTo>
                  <a:pt x="2361005" y="404936"/>
                  <a:pt x="2228137" y="347909"/>
                  <a:pt x="1979338" y="369332"/>
                </a:cubicBezTo>
                <a:cubicBezTo>
                  <a:pt x="1730539" y="390755"/>
                  <a:pt x="1627992" y="341627"/>
                  <a:pt x="1319559" y="369332"/>
                </a:cubicBezTo>
                <a:cubicBezTo>
                  <a:pt x="1011126" y="397037"/>
                  <a:pt x="1027342" y="349386"/>
                  <a:pt x="911390" y="369332"/>
                </a:cubicBezTo>
                <a:cubicBezTo>
                  <a:pt x="795438" y="389278"/>
                  <a:pt x="249172" y="296987"/>
                  <a:pt x="0" y="369332"/>
                </a:cubicBezTo>
                <a:cubicBezTo>
                  <a:pt x="-41204" y="195569"/>
                  <a:pt x="27361" y="8586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958DBE"/>
            </a:solidFill>
            <a:extLst>
              <a:ext uri="{C807C97D-BFC1-408E-A445-0C87EB9F89A2}">
                <ask:lineSketchStyleProps xmlns:ask="http://schemas.microsoft.com/office/drawing/2018/sketchyshapes" sd="35108187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Datasets: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https://activelives.sportengland.org/</a:t>
            </a:r>
            <a:endParaRPr lang="en-GB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2519228B-4868-6F7F-A647-098091AC0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5D00F0CE-2C78-18C4-5745-A03021382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0" y="3236108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00BA68E8-19CD-D6C7-AC60-29DBBF468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91" y="3702753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21A4923A-6DD3-BFDB-F2CD-C52FD01BE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460" y="3006891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06EFA616-DF7E-7BDC-8163-892FA96C1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81" y="370169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421107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40DFCA-4ED6-6081-0D84-B28593147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FCD48670-1348-F43D-DD4A-F943B4E439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3A8D5D-8629-37B8-44DE-6020F844D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0AC4DB-C7CB-587D-3303-51CBC0C7A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E7EE0-8D40-E92F-3DCA-DD326DD55FFC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CBE2A-1FF7-604E-C3DA-53400D6A0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2019 – 2020 and 2020-2021 (covid-19 pandemic):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43922-A289-464A-0D53-E7C3A0A0035F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ACF55C8C-9C62-444A-CAB1-CC07C35F0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B8D45972-8A63-DABE-3926-E6E51EA0C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16FF1ED2-5256-90C8-5A96-D405050B2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B72415F-A320-C47B-E2B9-92D71262F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85105628-4808-C4FE-4085-76A930826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5BEDFE44-51E9-094B-FB86-4F226E650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66AEEA-0CBC-2114-8F99-A7458E823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90" y="1735022"/>
            <a:ext cx="5567880" cy="3644431"/>
          </a:xfrm>
          <a:custGeom>
            <a:avLst/>
            <a:gdLst>
              <a:gd name="connsiteX0" fmla="*/ 0 w 5567880"/>
              <a:gd name="connsiteY0" fmla="*/ 0 h 3644431"/>
              <a:gd name="connsiteX1" fmla="*/ 807343 w 5567880"/>
              <a:gd name="connsiteY1" fmla="*/ 0 h 3644431"/>
              <a:gd name="connsiteX2" fmla="*/ 1614685 w 5567880"/>
              <a:gd name="connsiteY2" fmla="*/ 0 h 3644431"/>
              <a:gd name="connsiteX3" fmla="*/ 2310670 w 5567880"/>
              <a:gd name="connsiteY3" fmla="*/ 0 h 3644431"/>
              <a:gd name="connsiteX4" fmla="*/ 3062334 w 5567880"/>
              <a:gd name="connsiteY4" fmla="*/ 0 h 3644431"/>
              <a:gd name="connsiteX5" fmla="*/ 3702640 w 5567880"/>
              <a:gd name="connsiteY5" fmla="*/ 0 h 3644431"/>
              <a:gd name="connsiteX6" fmla="*/ 4398625 w 5567880"/>
              <a:gd name="connsiteY6" fmla="*/ 0 h 3644431"/>
              <a:gd name="connsiteX7" fmla="*/ 5567880 w 5567880"/>
              <a:gd name="connsiteY7" fmla="*/ 0 h 3644431"/>
              <a:gd name="connsiteX8" fmla="*/ 5567880 w 5567880"/>
              <a:gd name="connsiteY8" fmla="*/ 534517 h 3644431"/>
              <a:gd name="connsiteX9" fmla="*/ 5567880 w 5567880"/>
              <a:gd name="connsiteY9" fmla="*/ 1032589 h 3644431"/>
              <a:gd name="connsiteX10" fmla="*/ 5567880 w 5567880"/>
              <a:gd name="connsiteY10" fmla="*/ 1567105 h 3644431"/>
              <a:gd name="connsiteX11" fmla="*/ 5567880 w 5567880"/>
              <a:gd name="connsiteY11" fmla="*/ 2138066 h 3644431"/>
              <a:gd name="connsiteX12" fmla="*/ 5567880 w 5567880"/>
              <a:gd name="connsiteY12" fmla="*/ 2745471 h 3644431"/>
              <a:gd name="connsiteX13" fmla="*/ 5567880 w 5567880"/>
              <a:gd name="connsiteY13" fmla="*/ 3644431 h 3644431"/>
              <a:gd name="connsiteX14" fmla="*/ 4760537 w 5567880"/>
              <a:gd name="connsiteY14" fmla="*/ 3644431 h 3644431"/>
              <a:gd name="connsiteX15" fmla="*/ 4064552 w 5567880"/>
              <a:gd name="connsiteY15" fmla="*/ 3644431 h 3644431"/>
              <a:gd name="connsiteX16" fmla="*/ 3368567 w 5567880"/>
              <a:gd name="connsiteY16" fmla="*/ 3644431 h 3644431"/>
              <a:gd name="connsiteX17" fmla="*/ 2672582 w 5567880"/>
              <a:gd name="connsiteY17" fmla="*/ 3644431 h 3644431"/>
              <a:gd name="connsiteX18" fmla="*/ 1976597 w 5567880"/>
              <a:gd name="connsiteY18" fmla="*/ 3644431 h 3644431"/>
              <a:gd name="connsiteX19" fmla="*/ 1336291 w 5567880"/>
              <a:gd name="connsiteY19" fmla="*/ 3644431 h 3644431"/>
              <a:gd name="connsiteX20" fmla="*/ 0 w 5567880"/>
              <a:gd name="connsiteY20" fmla="*/ 3644431 h 3644431"/>
              <a:gd name="connsiteX21" fmla="*/ 0 w 5567880"/>
              <a:gd name="connsiteY21" fmla="*/ 3037026 h 3644431"/>
              <a:gd name="connsiteX22" fmla="*/ 0 w 5567880"/>
              <a:gd name="connsiteY22" fmla="*/ 2393176 h 3644431"/>
              <a:gd name="connsiteX23" fmla="*/ 0 w 5567880"/>
              <a:gd name="connsiteY23" fmla="*/ 1749327 h 3644431"/>
              <a:gd name="connsiteX24" fmla="*/ 0 w 5567880"/>
              <a:gd name="connsiteY24" fmla="*/ 1069033 h 3644431"/>
              <a:gd name="connsiteX25" fmla="*/ 0 w 5567880"/>
              <a:gd name="connsiteY25" fmla="*/ 0 h 364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67880" h="3644431" fill="none" extrusionOk="0">
                <a:moveTo>
                  <a:pt x="0" y="0"/>
                </a:moveTo>
                <a:cubicBezTo>
                  <a:pt x="324663" y="19892"/>
                  <a:pt x="442415" y="17763"/>
                  <a:pt x="807343" y="0"/>
                </a:cubicBezTo>
                <a:cubicBezTo>
                  <a:pt x="1172271" y="-17763"/>
                  <a:pt x="1257849" y="2663"/>
                  <a:pt x="1614685" y="0"/>
                </a:cubicBezTo>
                <a:cubicBezTo>
                  <a:pt x="1971521" y="-2663"/>
                  <a:pt x="2038091" y="31611"/>
                  <a:pt x="2310670" y="0"/>
                </a:cubicBezTo>
                <a:cubicBezTo>
                  <a:pt x="2583249" y="-31611"/>
                  <a:pt x="2824509" y="1723"/>
                  <a:pt x="3062334" y="0"/>
                </a:cubicBezTo>
                <a:cubicBezTo>
                  <a:pt x="3300159" y="-1723"/>
                  <a:pt x="3444442" y="14098"/>
                  <a:pt x="3702640" y="0"/>
                </a:cubicBezTo>
                <a:cubicBezTo>
                  <a:pt x="3960838" y="-14098"/>
                  <a:pt x="4257037" y="22838"/>
                  <a:pt x="4398625" y="0"/>
                </a:cubicBezTo>
                <a:cubicBezTo>
                  <a:pt x="4540214" y="-22838"/>
                  <a:pt x="5024504" y="-35378"/>
                  <a:pt x="5567880" y="0"/>
                </a:cubicBezTo>
                <a:cubicBezTo>
                  <a:pt x="5559765" y="236188"/>
                  <a:pt x="5586127" y="367209"/>
                  <a:pt x="5567880" y="534517"/>
                </a:cubicBezTo>
                <a:cubicBezTo>
                  <a:pt x="5549633" y="701825"/>
                  <a:pt x="5554608" y="903837"/>
                  <a:pt x="5567880" y="1032589"/>
                </a:cubicBezTo>
                <a:cubicBezTo>
                  <a:pt x="5581152" y="1161341"/>
                  <a:pt x="5560913" y="1402439"/>
                  <a:pt x="5567880" y="1567105"/>
                </a:cubicBezTo>
                <a:cubicBezTo>
                  <a:pt x="5574847" y="1731771"/>
                  <a:pt x="5545081" y="1934329"/>
                  <a:pt x="5567880" y="2138066"/>
                </a:cubicBezTo>
                <a:cubicBezTo>
                  <a:pt x="5590679" y="2341803"/>
                  <a:pt x="5586214" y="2580324"/>
                  <a:pt x="5567880" y="2745471"/>
                </a:cubicBezTo>
                <a:cubicBezTo>
                  <a:pt x="5549546" y="2910619"/>
                  <a:pt x="5592753" y="3213317"/>
                  <a:pt x="5567880" y="3644431"/>
                </a:cubicBezTo>
                <a:cubicBezTo>
                  <a:pt x="5220197" y="3647375"/>
                  <a:pt x="4978495" y="3642212"/>
                  <a:pt x="4760537" y="3644431"/>
                </a:cubicBezTo>
                <a:cubicBezTo>
                  <a:pt x="4542579" y="3646650"/>
                  <a:pt x="4352179" y="3658661"/>
                  <a:pt x="4064552" y="3644431"/>
                </a:cubicBezTo>
                <a:cubicBezTo>
                  <a:pt x="3776925" y="3630201"/>
                  <a:pt x="3512138" y="3669489"/>
                  <a:pt x="3368567" y="3644431"/>
                </a:cubicBezTo>
                <a:cubicBezTo>
                  <a:pt x="3224997" y="3619373"/>
                  <a:pt x="2905962" y="3617917"/>
                  <a:pt x="2672582" y="3644431"/>
                </a:cubicBezTo>
                <a:cubicBezTo>
                  <a:pt x="2439202" y="3670945"/>
                  <a:pt x="2238615" y="3638457"/>
                  <a:pt x="1976597" y="3644431"/>
                </a:cubicBezTo>
                <a:cubicBezTo>
                  <a:pt x="1714579" y="3650405"/>
                  <a:pt x="1649241" y="3666435"/>
                  <a:pt x="1336291" y="3644431"/>
                </a:cubicBezTo>
                <a:cubicBezTo>
                  <a:pt x="1023341" y="3622427"/>
                  <a:pt x="539256" y="3686546"/>
                  <a:pt x="0" y="3644431"/>
                </a:cubicBezTo>
                <a:cubicBezTo>
                  <a:pt x="-17931" y="3379283"/>
                  <a:pt x="3317" y="3327818"/>
                  <a:pt x="0" y="3037026"/>
                </a:cubicBezTo>
                <a:cubicBezTo>
                  <a:pt x="-3317" y="2746235"/>
                  <a:pt x="-5185" y="2620230"/>
                  <a:pt x="0" y="2393176"/>
                </a:cubicBezTo>
                <a:cubicBezTo>
                  <a:pt x="5185" y="2166122"/>
                  <a:pt x="28486" y="2039450"/>
                  <a:pt x="0" y="1749327"/>
                </a:cubicBezTo>
                <a:cubicBezTo>
                  <a:pt x="-28486" y="1459204"/>
                  <a:pt x="16071" y="1363896"/>
                  <a:pt x="0" y="1069033"/>
                </a:cubicBezTo>
                <a:cubicBezTo>
                  <a:pt x="-16071" y="774170"/>
                  <a:pt x="50296" y="490065"/>
                  <a:pt x="0" y="0"/>
                </a:cubicBezTo>
                <a:close/>
              </a:path>
              <a:path w="5567880" h="3644431" stroke="0" extrusionOk="0">
                <a:moveTo>
                  <a:pt x="0" y="0"/>
                </a:moveTo>
                <a:cubicBezTo>
                  <a:pt x="233970" y="-13566"/>
                  <a:pt x="476418" y="31032"/>
                  <a:pt x="640306" y="0"/>
                </a:cubicBezTo>
                <a:cubicBezTo>
                  <a:pt x="804194" y="-31032"/>
                  <a:pt x="919069" y="-7204"/>
                  <a:pt x="1169255" y="0"/>
                </a:cubicBezTo>
                <a:cubicBezTo>
                  <a:pt x="1419441" y="7204"/>
                  <a:pt x="1803778" y="-33790"/>
                  <a:pt x="1976597" y="0"/>
                </a:cubicBezTo>
                <a:cubicBezTo>
                  <a:pt x="2149416" y="33790"/>
                  <a:pt x="2468015" y="28701"/>
                  <a:pt x="2616904" y="0"/>
                </a:cubicBezTo>
                <a:cubicBezTo>
                  <a:pt x="2765793" y="-28701"/>
                  <a:pt x="2957159" y="22474"/>
                  <a:pt x="3257210" y="0"/>
                </a:cubicBezTo>
                <a:cubicBezTo>
                  <a:pt x="3557261" y="-22474"/>
                  <a:pt x="3819961" y="11998"/>
                  <a:pt x="4064552" y="0"/>
                </a:cubicBezTo>
                <a:cubicBezTo>
                  <a:pt x="4309143" y="-11998"/>
                  <a:pt x="4395874" y="9467"/>
                  <a:pt x="4649180" y="0"/>
                </a:cubicBezTo>
                <a:cubicBezTo>
                  <a:pt x="4902486" y="-9467"/>
                  <a:pt x="5376186" y="24946"/>
                  <a:pt x="5567880" y="0"/>
                </a:cubicBezTo>
                <a:cubicBezTo>
                  <a:pt x="5575481" y="326710"/>
                  <a:pt x="5544867" y="450633"/>
                  <a:pt x="5567880" y="680294"/>
                </a:cubicBezTo>
                <a:cubicBezTo>
                  <a:pt x="5590893" y="909955"/>
                  <a:pt x="5576183" y="1015051"/>
                  <a:pt x="5567880" y="1214810"/>
                </a:cubicBezTo>
                <a:cubicBezTo>
                  <a:pt x="5559577" y="1414569"/>
                  <a:pt x="5564296" y="1520302"/>
                  <a:pt x="5567880" y="1822216"/>
                </a:cubicBezTo>
                <a:cubicBezTo>
                  <a:pt x="5571464" y="2124130"/>
                  <a:pt x="5571401" y="2157943"/>
                  <a:pt x="5567880" y="2466065"/>
                </a:cubicBezTo>
                <a:cubicBezTo>
                  <a:pt x="5564359" y="2774187"/>
                  <a:pt x="5574853" y="2832246"/>
                  <a:pt x="5567880" y="2964137"/>
                </a:cubicBezTo>
                <a:cubicBezTo>
                  <a:pt x="5560907" y="3096028"/>
                  <a:pt x="5538350" y="3339524"/>
                  <a:pt x="5567880" y="3644431"/>
                </a:cubicBezTo>
                <a:cubicBezTo>
                  <a:pt x="5263646" y="3627724"/>
                  <a:pt x="5113010" y="3629443"/>
                  <a:pt x="4871895" y="3644431"/>
                </a:cubicBezTo>
                <a:cubicBezTo>
                  <a:pt x="4630780" y="3659419"/>
                  <a:pt x="4408839" y="3634881"/>
                  <a:pt x="4175910" y="3644431"/>
                </a:cubicBezTo>
                <a:cubicBezTo>
                  <a:pt x="3942982" y="3653981"/>
                  <a:pt x="3600620" y="3641408"/>
                  <a:pt x="3368567" y="3644431"/>
                </a:cubicBezTo>
                <a:cubicBezTo>
                  <a:pt x="3136514" y="3647454"/>
                  <a:pt x="2948615" y="3616133"/>
                  <a:pt x="2672582" y="3644431"/>
                </a:cubicBezTo>
                <a:cubicBezTo>
                  <a:pt x="2396550" y="3672729"/>
                  <a:pt x="2285703" y="3625348"/>
                  <a:pt x="2143634" y="3644431"/>
                </a:cubicBezTo>
                <a:cubicBezTo>
                  <a:pt x="2001565" y="3663514"/>
                  <a:pt x="1739894" y="3648797"/>
                  <a:pt x="1559006" y="3644431"/>
                </a:cubicBezTo>
                <a:cubicBezTo>
                  <a:pt x="1378118" y="3640065"/>
                  <a:pt x="1147798" y="3649666"/>
                  <a:pt x="751664" y="3644431"/>
                </a:cubicBezTo>
                <a:cubicBezTo>
                  <a:pt x="355530" y="3639196"/>
                  <a:pt x="219169" y="3646443"/>
                  <a:pt x="0" y="3644431"/>
                </a:cubicBezTo>
                <a:cubicBezTo>
                  <a:pt x="13915" y="3399831"/>
                  <a:pt x="2529" y="3337444"/>
                  <a:pt x="0" y="3109914"/>
                </a:cubicBezTo>
                <a:cubicBezTo>
                  <a:pt x="-2529" y="2882384"/>
                  <a:pt x="-3681" y="2808823"/>
                  <a:pt x="0" y="2538954"/>
                </a:cubicBezTo>
                <a:cubicBezTo>
                  <a:pt x="3681" y="2269085"/>
                  <a:pt x="-2698" y="2217127"/>
                  <a:pt x="0" y="2040881"/>
                </a:cubicBezTo>
                <a:cubicBezTo>
                  <a:pt x="2698" y="1864635"/>
                  <a:pt x="-14155" y="1646794"/>
                  <a:pt x="0" y="1542809"/>
                </a:cubicBezTo>
                <a:cubicBezTo>
                  <a:pt x="14155" y="1438824"/>
                  <a:pt x="10680" y="1153148"/>
                  <a:pt x="0" y="898960"/>
                </a:cubicBezTo>
                <a:cubicBezTo>
                  <a:pt x="-10680" y="644772"/>
                  <a:pt x="32144" y="39084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7D31FD-78DE-6AAA-C015-6008C82FED0E}"/>
              </a:ext>
            </a:extLst>
          </p:cNvPr>
          <p:cNvSpPr txBox="1"/>
          <p:nvPr/>
        </p:nvSpPr>
        <p:spPr>
          <a:xfrm>
            <a:off x="5871486" y="1815380"/>
            <a:ext cx="5238244" cy="1600438"/>
          </a:xfrm>
          <a:custGeom>
            <a:avLst/>
            <a:gdLst>
              <a:gd name="connsiteX0" fmla="*/ 0 w 5238244"/>
              <a:gd name="connsiteY0" fmla="*/ 0 h 1600438"/>
              <a:gd name="connsiteX1" fmla="*/ 759545 w 5238244"/>
              <a:gd name="connsiteY1" fmla="*/ 0 h 1600438"/>
              <a:gd name="connsiteX2" fmla="*/ 1466708 w 5238244"/>
              <a:gd name="connsiteY2" fmla="*/ 0 h 1600438"/>
              <a:gd name="connsiteX3" fmla="*/ 2121489 w 5238244"/>
              <a:gd name="connsiteY3" fmla="*/ 0 h 1600438"/>
              <a:gd name="connsiteX4" fmla="*/ 2776269 w 5238244"/>
              <a:gd name="connsiteY4" fmla="*/ 0 h 1600438"/>
              <a:gd name="connsiteX5" fmla="*/ 3535815 w 5238244"/>
              <a:gd name="connsiteY5" fmla="*/ 0 h 1600438"/>
              <a:gd name="connsiteX6" fmla="*/ 4242978 w 5238244"/>
              <a:gd name="connsiteY6" fmla="*/ 0 h 1600438"/>
              <a:gd name="connsiteX7" fmla="*/ 5238244 w 5238244"/>
              <a:gd name="connsiteY7" fmla="*/ 0 h 1600438"/>
              <a:gd name="connsiteX8" fmla="*/ 5238244 w 5238244"/>
              <a:gd name="connsiteY8" fmla="*/ 517475 h 1600438"/>
              <a:gd name="connsiteX9" fmla="*/ 5238244 w 5238244"/>
              <a:gd name="connsiteY9" fmla="*/ 1002941 h 1600438"/>
              <a:gd name="connsiteX10" fmla="*/ 5238244 w 5238244"/>
              <a:gd name="connsiteY10" fmla="*/ 1600438 h 1600438"/>
              <a:gd name="connsiteX11" fmla="*/ 4688228 w 5238244"/>
              <a:gd name="connsiteY11" fmla="*/ 1600438 h 1600438"/>
              <a:gd name="connsiteX12" fmla="*/ 3928683 w 5238244"/>
              <a:gd name="connsiteY12" fmla="*/ 1600438 h 1600438"/>
              <a:gd name="connsiteX13" fmla="*/ 3326285 w 5238244"/>
              <a:gd name="connsiteY13" fmla="*/ 1600438 h 1600438"/>
              <a:gd name="connsiteX14" fmla="*/ 2566740 w 5238244"/>
              <a:gd name="connsiteY14" fmla="*/ 1600438 h 1600438"/>
              <a:gd name="connsiteX15" fmla="*/ 2016724 w 5238244"/>
              <a:gd name="connsiteY15" fmla="*/ 1600438 h 1600438"/>
              <a:gd name="connsiteX16" fmla="*/ 1519091 w 5238244"/>
              <a:gd name="connsiteY16" fmla="*/ 1600438 h 1600438"/>
              <a:gd name="connsiteX17" fmla="*/ 1021458 w 5238244"/>
              <a:gd name="connsiteY17" fmla="*/ 1600438 h 1600438"/>
              <a:gd name="connsiteX18" fmla="*/ 0 w 5238244"/>
              <a:gd name="connsiteY18" fmla="*/ 1600438 h 1600438"/>
              <a:gd name="connsiteX19" fmla="*/ 0 w 5238244"/>
              <a:gd name="connsiteY19" fmla="*/ 1114972 h 1600438"/>
              <a:gd name="connsiteX20" fmla="*/ 0 w 5238244"/>
              <a:gd name="connsiteY20" fmla="*/ 549484 h 1600438"/>
              <a:gd name="connsiteX21" fmla="*/ 0 w 5238244"/>
              <a:gd name="connsiteY21" fmla="*/ 0 h 160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38244" h="1600438" fill="none" extrusionOk="0">
                <a:moveTo>
                  <a:pt x="0" y="0"/>
                </a:moveTo>
                <a:cubicBezTo>
                  <a:pt x="370240" y="-16093"/>
                  <a:pt x="401962" y="-37144"/>
                  <a:pt x="759545" y="0"/>
                </a:cubicBezTo>
                <a:cubicBezTo>
                  <a:pt x="1117129" y="37144"/>
                  <a:pt x="1219393" y="-5739"/>
                  <a:pt x="1466708" y="0"/>
                </a:cubicBezTo>
                <a:cubicBezTo>
                  <a:pt x="1714023" y="5739"/>
                  <a:pt x="1978472" y="-22051"/>
                  <a:pt x="2121489" y="0"/>
                </a:cubicBezTo>
                <a:cubicBezTo>
                  <a:pt x="2264506" y="22051"/>
                  <a:pt x="2610404" y="28698"/>
                  <a:pt x="2776269" y="0"/>
                </a:cubicBezTo>
                <a:cubicBezTo>
                  <a:pt x="2942134" y="-28698"/>
                  <a:pt x="3243822" y="10834"/>
                  <a:pt x="3535815" y="0"/>
                </a:cubicBezTo>
                <a:cubicBezTo>
                  <a:pt x="3827808" y="-10834"/>
                  <a:pt x="3891321" y="911"/>
                  <a:pt x="4242978" y="0"/>
                </a:cubicBezTo>
                <a:cubicBezTo>
                  <a:pt x="4594635" y="-911"/>
                  <a:pt x="4938903" y="15337"/>
                  <a:pt x="5238244" y="0"/>
                </a:cubicBezTo>
                <a:cubicBezTo>
                  <a:pt x="5237966" y="183985"/>
                  <a:pt x="5243462" y="356196"/>
                  <a:pt x="5238244" y="517475"/>
                </a:cubicBezTo>
                <a:cubicBezTo>
                  <a:pt x="5233026" y="678755"/>
                  <a:pt x="5214504" y="765918"/>
                  <a:pt x="5238244" y="1002941"/>
                </a:cubicBezTo>
                <a:cubicBezTo>
                  <a:pt x="5261984" y="1239964"/>
                  <a:pt x="5253263" y="1472508"/>
                  <a:pt x="5238244" y="1600438"/>
                </a:cubicBezTo>
                <a:cubicBezTo>
                  <a:pt x="5020821" y="1603744"/>
                  <a:pt x="4956131" y="1624771"/>
                  <a:pt x="4688228" y="1600438"/>
                </a:cubicBezTo>
                <a:cubicBezTo>
                  <a:pt x="4420325" y="1576105"/>
                  <a:pt x="4264212" y="1573599"/>
                  <a:pt x="3928683" y="1600438"/>
                </a:cubicBezTo>
                <a:cubicBezTo>
                  <a:pt x="3593154" y="1627277"/>
                  <a:pt x="3494504" y="1626335"/>
                  <a:pt x="3326285" y="1600438"/>
                </a:cubicBezTo>
                <a:cubicBezTo>
                  <a:pt x="3158066" y="1574541"/>
                  <a:pt x="2767635" y="1571600"/>
                  <a:pt x="2566740" y="1600438"/>
                </a:cubicBezTo>
                <a:cubicBezTo>
                  <a:pt x="2365845" y="1629276"/>
                  <a:pt x="2263453" y="1606828"/>
                  <a:pt x="2016724" y="1600438"/>
                </a:cubicBezTo>
                <a:cubicBezTo>
                  <a:pt x="1769995" y="1594048"/>
                  <a:pt x="1732063" y="1577823"/>
                  <a:pt x="1519091" y="1600438"/>
                </a:cubicBezTo>
                <a:cubicBezTo>
                  <a:pt x="1306119" y="1623053"/>
                  <a:pt x="1197205" y="1596580"/>
                  <a:pt x="1021458" y="1600438"/>
                </a:cubicBezTo>
                <a:cubicBezTo>
                  <a:pt x="845711" y="1604296"/>
                  <a:pt x="442035" y="1551271"/>
                  <a:pt x="0" y="1600438"/>
                </a:cubicBezTo>
                <a:cubicBezTo>
                  <a:pt x="-10008" y="1459937"/>
                  <a:pt x="-15822" y="1285104"/>
                  <a:pt x="0" y="1114972"/>
                </a:cubicBezTo>
                <a:cubicBezTo>
                  <a:pt x="15822" y="944840"/>
                  <a:pt x="-10771" y="816017"/>
                  <a:pt x="0" y="549484"/>
                </a:cubicBezTo>
                <a:cubicBezTo>
                  <a:pt x="10771" y="282951"/>
                  <a:pt x="26631" y="195853"/>
                  <a:pt x="0" y="0"/>
                </a:cubicBezTo>
                <a:close/>
              </a:path>
              <a:path w="5238244" h="1600438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42285" y="212703"/>
                  <a:pt x="5236876" y="397288"/>
                  <a:pt x="5238244" y="565488"/>
                </a:cubicBezTo>
                <a:cubicBezTo>
                  <a:pt x="5239612" y="733688"/>
                  <a:pt x="5229388" y="945923"/>
                  <a:pt x="5238244" y="1066959"/>
                </a:cubicBezTo>
                <a:cubicBezTo>
                  <a:pt x="5247100" y="1187995"/>
                  <a:pt x="5263451" y="1385078"/>
                  <a:pt x="5238244" y="1600438"/>
                </a:cubicBezTo>
                <a:cubicBezTo>
                  <a:pt x="5028015" y="1613071"/>
                  <a:pt x="4738287" y="1580888"/>
                  <a:pt x="4531081" y="1600438"/>
                </a:cubicBezTo>
                <a:cubicBezTo>
                  <a:pt x="4323875" y="1619988"/>
                  <a:pt x="4071633" y="1576786"/>
                  <a:pt x="3771536" y="1600438"/>
                </a:cubicBezTo>
                <a:cubicBezTo>
                  <a:pt x="3471440" y="1624090"/>
                  <a:pt x="3369547" y="1615756"/>
                  <a:pt x="3011990" y="1600438"/>
                </a:cubicBezTo>
                <a:cubicBezTo>
                  <a:pt x="2654433" y="1585120"/>
                  <a:pt x="2623725" y="1610271"/>
                  <a:pt x="2461975" y="1600438"/>
                </a:cubicBezTo>
                <a:cubicBezTo>
                  <a:pt x="2300225" y="1590605"/>
                  <a:pt x="2100618" y="1608631"/>
                  <a:pt x="1807194" y="1600438"/>
                </a:cubicBezTo>
                <a:cubicBezTo>
                  <a:pt x="1513770" y="1592245"/>
                  <a:pt x="1264178" y="1589497"/>
                  <a:pt x="1047649" y="1600438"/>
                </a:cubicBezTo>
                <a:cubicBezTo>
                  <a:pt x="831121" y="1611379"/>
                  <a:pt x="486376" y="1587508"/>
                  <a:pt x="0" y="1600438"/>
                </a:cubicBezTo>
                <a:cubicBezTo>
                  <a:pt x="3119" y="1372046"/>
                  <a:pt x="12293" y="1323590"/>
                  <a:pt x="0" y="1114972"/>
                </a:cubicBezTo>
                <a:cubicBezTo>
                  <a:pt x="-12293" y="906354"/>
                  <a:pt x="-19445" y="800633"/>
                  <a:pt x="0" y="613501"/>
                </a:cubicBezTo>
                <a:cubicBezTo>
                  <a:pt x="19445" y="426369"/>
                  <a:pt x="25163" y="1502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The highest decrease during COVID-19 for Activity counts was indoor swimming. This was followed by cycling for leisure, cross training machine, rowing machine, resistance weights machine, dancing, treadmill and exercise bike.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Grandview Display"/>
              </a:rPr>
              <a:t>Fitness classes (like dance), gym exercise equipment and indoor pools would have been closed during lockdowns.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C4E07-C34C-4372-5105-8E89647DE512}"/>
              </a:ext>
            </a:extLst>
          </p:cNvPr>
          <p:cNvSpPr txBox="1"/>
          <p:nvPr/>
        </p:nvSpPr>
        <p:spPr>
          <a:xfrm>
            <a:off x="5873026" y="3582850"/>
            <a:ext cx="4710850" cy="523220"/>
          </a:xfrm>
          <a:custGeom>
            <a:avLst/>
            <a:gdLst>
              <a:gd name="connsiteX0" fmla="*/ 0 w 4710850"/>
              <a:gd name="connsiteY0" fmla="*/ 0 h 523220"/>
              <a:gd name="connsiteX1" fmla="*/ 625870 w 4710850"/>
              <a:gd name="connsiteY1" fmla="*/ 0 h 523220"/>
              <a:gd name="connsiteX2" fmla="*/ 1157523 w 4710850"/>
              <a:gd name="connsiteY2" fmla="*/ 0 h 523220"/>
              <a:gd name="connsiteX3" fmla="*/ 1736285 w 4710850"/>
              <a:gd name="connsiteY3" fmla="*/ 0 h 523220"/>
              <a:gd name="connsiteX4" fmla="*/ 2456372 w 4710850"/>
              <a:gd name="connsiteY4" fmla="*/ 0 h 523220"/>
              <a:gd name="connsiteX5" fmla="*/ 3082242 w 4710850"/>
              <a:gd name="connsiteY5" fmla="*/ 0 h 523220"/>
              <a:gd name="connsiteX6" fmla="*/ 3661003 w 4710850"/>
              <a:gd name="connsiteY6" fmla="*/ 0 h 523220"/>
              <a:gd name="connsiteX7" fmla="*/ 4710850 w 4710850"/>
              <a:gd name="connsiteY7" fmla="*/ 0 h 523220"/>
              <a:gd name="connsiteX8" fmla="*/ 4710850 w 4710850"/>
              <a:gd name="connsiteY8" fmla="*/ 523220 h 523220"/>
              <a:gd name="connsiteX9" fmla="*/ 4037871 w 4710850"/>
              <a:gd name="connsiteY9" fmla="*/ 523220 h 523220"/>
              <a:gd name="connsiteX10" fmla="*/ 3459110 w 4710850"/>
              <a:gd name="connsiteY10" fmla="*/ 523220 h 523220"/>
              <a:gd name="connsiteX11" fmla="*/ 2691914 w 4710850"/>
              <a:gd name="connsiteY11" fmla="*/ 523220 h 523220"/>
              <a:gd name="connsiteX12" fmla="*/ 2066044 w 4710850"/>
              <a:gd name="connsiteY12" fmla="*/ 523220 h 523220"/>
              <a:gd name="connsiteX13" fmla="*/ 1534391 w 4710850"/>
              <a:gd name="connsiteY13" fmla="*/ 523220 h 523220"/>
              <a:gd name="connsiteX14" fmla="*/ 814304 w 4710850"/>
              <a:gd name="connsiteY14" fmla="*/ 523220 h 523220"/>
              <a:gd name="connsiteX15" fmla="*/ 0 w 4710850"/>
              <a:gd name="connsiteY15" fmla="*/ 523220 h 523220"/>
              <a:gd name="connsiteX16" fmla="*/ 0 w 4710850"/>
              <a:gd name="connsiteY16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0850" h="523220" fill="none" extrusionOk="0">
                <a:moveTo>
                  <a:pt x="0" y="0"/>
                </a:moveTo>
                <a:cubicBezTo>
                  <a:pt x="225041" y="12545"/>
                  <a:pt x="380237" y="-6216"/>
                  <a:pt x="625870" y="0"/>
                </a:cubicBezTo>
                <a:cubicBezTo>
                  <a:pt x="871503" y="6216"/>
                  <a:pt x="917382" y="-19365"/>
                  <a:pt x="1157523" y="0"/>
                </a:cubicBezTo>
                <a:cubicBezTo>
                  <a:pt x="1397664" y="19365"/>
                  <a:pt x="1510745" y="10155"/>
                  <a:pt x="1736285" y="0"/>
                </a:cubicBezTo>
                <a:cubicBezTo>
                  <a:pt x="1961825" y="-10155"/>
                  <a:pt x="2127341" y="-7569"/>
                  <a:pt x="2456372" y="0"/>
                </a:cubicBezTo>
                <a:cubicBezTo>
                  <a:pt x="2785403" y="7569"/>
                  <a:pt x="2956840" y="-2816"/>
                  <a:pt x="3082242" y="0"/>
                </a:cubicBezTo>
                <a:cubicBezTo>
                  <a:pt x="3207644" y="2816"/>
                  <a:pt x="3421778" y="4059"/>
                  <a:pt x="3661003" y="0"/>
                </a:cubicBezTo>
                <a:cubicBezTo>
                  <a:pt x="3900228" y="-4059"/>
                  <a:pt x="4222427" y="39129"/>
                  <a:pt x="4710850" y="0"/>
                </a:cubicBezTo>
                <a:cubicBezTo>
                  <a:pt x="4685975" y="134747"/>
                  <a:pt x="4725409" y="392370"/>
                  <a:pt x="4710850" y="523220"/>
                </a:cubicBezTo>
                <a:cubicBezTo>
                  <a:pt x="4510650" y="511320"/>
                  <a:pt x="4328749" y="503721"/>
                  <a:pt x="4037871" y="523220"/>
                </a:cubicBezTo>
                <a:cubicBezTo>
                  <a:pt x="3746993" y="542719"/>
                  <a:pt x="3593416" y="524533"/>
                  <a:pt x="3459110" y="523220"/>
                </a:cubicBezTo>
                <a:cubicBezTo>
                  <a:pt x="3324804" y="521907"/>
                  <a:pt x="3054338" y="559646"/>
                  <a:pt x="2691914" y="523220"/>
                </a:cubicBezTo>
                <a:cubicBezTo>
                  <a:pt x="2329490" y="486794"/>
                  <a:pt x="2368637" y="522589"/>
                  <a:pt x="2066044" y="523220"/>
                </a:cubicBezTo>
                <a:cubicBezTo>
                  <a:pt x="1763451" y="523852"/>
                  <a:pt x="1675084" y="539086"/>
                  <a:pt x="1534391" y="523220"/>
                </a:cubicBezTo>
                <a:cubicBezTo>
                  <a:pt x="1393698" y="507354"/>
                  <a:pt x="1127485" y="541432"/>
                  <a:pt x="814304" y="523220"/>
                </a:cubicBezTo>
                <a:cubicBezTo>
                  <a:pt x="501123" y="505008"/>
                  <a:pt x="392144" y="492260"/>
                  <a:pt x="0" y="523220"/>
                </a:cubicBezTo>
                <a:cubicBezTo>
                  <a:pt x="-20834" y="308626"/>
                  <a:pt x="20092" y="200534"/>
                  <a:pt x="0" y="0"/>
                </a:cubicBezTo>
                <a:close/>
              </a:path>
              <a:path w="4710850" h="523220" stroke="0" extrusionOk="0">
                <a:moveTo>
                  <a:pt x="0" y="0"/>
                </a:moveTo>
                <a:cubicBezTo>
                  <a:pt x="195329" y="-30330"/>
                  <a:pt x="338269" y="10144"/>
                  <a:pt x="625870" y="0"/>
                </a:cubicBezTo>
                <a:cubicBezTo>
                  <a:pt x="913471" y="-10144"/>
                  <a:pt x="971450" y="23168"/>
                  <a:pt x="1157523" y="0"/>
                </a:cubicBezTo>
                <a:cubicBezTo>
                  <a:pt x="1343596" y="-23168"/>
                  <a:pt x="1693851" y="3042"/>
                  <a:pt x="1924719" y="0"/>
                </a:cubicBezTo>
                <a:cubicBezTo>
                  <a:pt x="2155587" y="-3042"/>
                  <a:pt x="2292403" y="18730"/>
                  <a:pt x="2550589" y="0"/>
                </a:cubicBezTo>
                <a:cubicBezTo>
                  <a:pt x="2808775" y="-18730"/>
                  <a:pt x="3003526" y="1772"/>
                  <a:pt x="3176459" y="0"/>
                </a:cubicBezTo>
                <a:cubicBezTo>
                  <a:pt x="3349392" y="-1772"/>
                  <a:pt x="3785897" y="-22569"/>
                  <a:pt x="3943654" y="0"/>
                </a:cubicBezTo>
                <a:cubicBezTo>
                  <a:pt x="4101412" y="22569"/>
                  <a:pt x="4546354" y="23789"/>
                  <a:pt x="4710850" y="0"/>
                </a:cubicBezTo>
                <a:cubicBezTo>
                  <a:pt x="4712044" y="127094"/>
                  <a:pt x="4723512" y="354724"/>
                  <a:pt x="4710850" y="523220"/>
                </a:cubicBezTo>
                <a:cubicBezTo>
                  <a:pt x="4430299" y="502080"/>
                  <a:pt x="4282215" y="540432"/>
                  <a:pt x="4132088" y="523220"/>
                </a:cubicBezTo>
                <a:cubicBezTo>
                  <a:pt x="3981961" y="506008"/>
                  <a:pt x="3682829" y="523297"/>
                  <a:pt x="3459110" y="523220"/>
                </a:cubicBezTo>
                <a:cubicBezTo>
                  <a:pt x="3235391" y="523143"/>
                  <a:pt x="2929774" y="494964"/>
                  <a:pt x="2786131" y="523220"/>
                </a:cubicBezTo>
                <a:cubicBezTo>
                  <a:pt x="2642488" y="551476"/>
                  <a:pt x="2401410" y="554021"/>
                  <a:pt x="2160261" y="523220"/>
                </a:cubicBezTo>
                <a:cubicBezTo>
                  <a:pt x="1919112" y="492420"/>
                  <a:pt x="1701972" y="496195"/>
                  <a:pt x="1393066" y="523220"/>
                </a:cubicBezTo>
                <a:cubicBezTo>
                  <a:pt x="1084160" y="550245"/>
                  <a:pt x="832428" y="547476"/>
                  <a:pt x="625870" y="523220"/>
                </a:cubicBezTo>
                <a:cubicBezTo>
                  <a:pt x="419312" y="498964"/>
                  <a:pt x="205464" y="536699"/>
                  <a:pt x="0" y="523220"/>
                </a:cubicBezTo>
                <a:cubicBezTo>
                  <a:pt x="21996" y="310517"/>
                  <a:pt x="24921" y="15726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E5FAE">
                    <a:lumMod val="75000"/>
                  </a:srgb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Adventure or crazy golf was the only activity to gain popularity during the COVID-19 Pandemic.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CE5FAE">
                  <a:lumMod val="75000"/>
                </a:srgb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C365DC-11A7-DF8F-FE15-302824847D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86" y="4211491"/>
            <a:ext cx="5567880" cy="1054622"/>
          </a:xfrm>
          <a:custGeom>
            <a:avLst/>
            <a:gdLst>
              <a:gd name="connsiteX0" fmla="*/ 0 w 5567880"/>
              <a:gd name="connsiteY0" fmla="*/ 0 h 1054622"/>
              <a:gd name="connsiteX1" fmla="*/ 584627 w 5567880"/>
              <a:gd name="connsiteY1" fmla="*/ 0 h 1054622"/>
              <a:gd name="connsiteX2" fmla="*/ 1224934 w 5567880"/>
              <a:gd name="connsiteY2" fmla="*/ 0 h 1054622"/>
              <a:gd name="connsiteX3" fmla="*/ 1809561 w 5567880"/>
              <a:gd name="connsiteY3" fmla="*/ 0 h 1054622"/>
              <a:gd name="connsiteX4" fmla="*/ 2561225 w 5567880"/>
              <a:gd name="connsiteY4" fmla="*/ 0 h 1054622"/>
              <a:gd name="connsiteX5" fmla="*/ 3257210 w 5567880"/>
              <a:gd name="connsiteY5" fmla="*/ 0 h 1054622"/>
              <a:gd name="connsiteX6" fmla="*/ 3953195 w 5567880"/>
              <a:gd name="connsiteY6" fmla="*/ 0 h 1054622"/>
              <a:gd name="connsiteX7" fmla="*/ 4760537 w 5567880"/>
              <a:gd name="connsiteY7" fmla="*/ 0 h 1054622"/>
              <a:gd name="connsiteX8" fmla="*/ 5567880 w 5567880"/>
              <a:gd name="connsiteY8" fmla="*/ 0 h 1054622"/>
              <a:gd name="connsiteX9" fmla="*/ 5567880 w 5567880"/>
              <a:gd name="connsiteY9" fmla="*/ 495672 h 1054622"/>
              <a:gd name="connsiteX10" fmla="*/ 5567880 w 5567880"/>
              <a:gd name="connsiteY10" fmla="*/ 1054622 h 1054622"/>
              <a:gd name="connsiteX11" fmla="*/ 5038931 w 5567880"/>
              <a:gd name="connsiteY11" fmla="*/ 1054622 h 1054622"/>
              <a:gd name="connsiteX12" fmla="*/ 4454304 w 5567880"/>
              <a:gd name="connsiteY12" fmla="*/ 1054622 h 1054622"/>
              <a:gd name="connsiteX13" fmla="*/ 3702640 w 5567880"/>
              <a:gd name="connsiteY13" fmla="*/ 1054622 h 1054622"/>
              <a:gd name="connsiteX14" fmla="*/ 2895298 w 5567880"/>
              <a:gd name="connsiteY14" fmla="*/ 1054622 h 1054622"/>
              <a:gd name="connsiteX15" fmla="*/ 2254991 w 5567880"/>
              <a:gd name="connsiteY15" fmla="*/ 1054622 h 1054622"/>
              <a:gd name="connsiteX16" fmla="*/ 1447649 w 5567880"/>
              <a:gd name="connsiteY16" fmla="*/ 1054622 h 1054622"/>
              <a:gd name="connsiteX17" fmla="*/ 863021 w 5567880"/>
              <a:gd name="connsiteY17" fmla="*/ 1054622 h 1054622"/>
              <a:gd name="connsiteX18" fmla="*/ 0 w 5567880"/>
              <a:gd name="connsiteY18" fmla="*/ 1054622 h 1054622"/>
              <a:gd name="connsiteX19" fmla="*/ 0 w 5567880"/>
              <a:gd name="connsiteY19" fmla="*/ 558950 h 1054622"/>
              <a:gd name="connsiteX20" fmla="*/ 0 w 5567880"/>
              <a:gd name="connsiteY20" fmla="*/ 0 h 105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67880" h="1054622" fill="none" extrusionOk="0">
                <a:moveTo>
                  <a:pt x="0" y="0"/>
                </a:moveTo>
                <a:cubicBezTo>
                  <a:pt x="155124" y="-9661"/>
                  <a:pt x="402014" y="7513"/>
                  <a:pt x="584627" y="0"/>
                </a:cubicBezTo>
                <a:cubicBezTo>
                  <a:pt x="767240" y="-7513"/>
                  <a:pt x="946138" y="-4961"/>
                  <a:pt x="1224934" y="0"/>
                </a:cubicBezTo>
                <a:cubicBezTo>
                  <a:pt x="1503730" y="4961"/>
                  <a:pt x="1528902" y="26602"/>
                  <a:pt x="1809561" y="0"/>
                </a:cubicBezTo>
                <a:cubicBezTo>
                  <a:pt x="2090220" y="-26602"/>
                  <a:pt x="2405462" y="-12846"/>
                  <a:pt x="2561225" y="0"/>
                </a:cubicBezTo>
                <a:cubicBezTo>
                  <a:pt x="2716988" y="12846"/>
                  <a:pt x="3106988" y="-29446"/>
                  <a:pt x="3257210" y="0"/>
                </a:cubicBezTo>
                <a:cubicBezTo>
                  <a:pt x="3407433" y="29446"/>
                  <a:pt x="3768751" y="-24895"/>
                  <a:pt x="3953195" y="0"/>
                </a:cubicBezTo>
                <a:cubicBezTo>
                  <a:pt x="4137640" y="24895"/>
                  <a:pt x="4376240" y="-25431"/>
                  <a:pt x="4760537" y="0"/>
                </a:cubicBezTo>
                <a:cubicBezTo>
                  <a:pt x="5144834" y="25431"/>
                  <a:pt x="5349254" y="18811"/>
                  <a:pt x="5567880" y="0"/>
                </a:cubicBezTo>
                <a:cubicBezTo>
                  <a:pt x="5545387" y="153136"/>
                  <a:pt x="5565176" y="255153"/>
                  <a:pt x="5567880" y="495672"/>
                </a:cubicBezTo>
                <a:cubicBezTo>
                  <a:pt x="5570584" y="736191"/>
                  <a:pt x="5574507" y="783304"/>
                  <a:pt x="5567880" y="1054622"/>
                </a:cubicBezTo>
                <a:cubicBezTo>
                  <a:pt x="5461120" y="1080971"/>
                  <a:pt x="5226895" y="1079819"/>
                  <a:pt x="5038931" y="1054622"/>
                </a:cubicBezTo>
                <a:cubicBezTo>
                  <a:pt x="4850967" y="1029425"/>
                  <a:pt x="4652290" y="1065941"/>
                  <a:pt x="4454304" y="1054622"/>
                </a:cubicBezTo>
                <a:cubicBezTo>
                  <a:pt x="4256318" y="1043303"/>
                  <a:pt x="4033997" y="1062581"/>
                  <a:pt x="3702640" y="1054622"/>
                </a:cubicBezTo>
                <a:cubicBezTo>
                  <a:pt x="3371283" y="1046663"/>
                  <a:pt x="3120521" y="1081287"/>
                  <a:pt x="2895298" y="1054622"/>
                </a:cubicBezTo>
                <a:cubicBezTo>
                  <a:pt x="2670075" y="1027957"/>
                  <a:pt x="2505182" y="1033185"/>
                  <a:pt x="2254991" y="1054622"/>
                </a:cubicBezTo>
                <a:cubicBezTo>
                  <a:pt x="2004800" y="1076059"/>
                  <a:pt x="1660588" y="1080081"/>
                  <a:pt x="1447649" y="1054622"/>
                </a:cubicBezTo>
                <a:cubicBezTo>
                  <a:pt x="1234710" y="1029163"/>
                  <a:pt x="1097761" y="1046212"/>
                  <a:pt x="863021" y="1054622"/>
                </a:cubicBezTo>
                <a:cubicBezTo>
                  <a:pt x="628281" y="1063032"/>
                  <a:pt x="174436" y="1026330"/>
                  <a:pt x="0" y="1054622"/>
                </a:cubicBezTo>
                <a:cubicBezTo>
                  <a:pt x="-4864" y="929245"/>
                  <a:pt x="-13277" y="797087"/>
                  <a:pt x="0" y="558950"/>
                </a:cubicBezTo>
                <a:cubicBezTo>
                  <a:pt x="13277" y="320813"/>
                  <a:pt x="-2465" y="123631"/>
                  <a:pt x="0" y="0"/>
                </a:cubicBezTo>
                <a:close/>
              </a:path>
              <a:path w="5567880" h="1054622" stroke="0" extrusionOk="0">
                <a:moveTo>
                  <a:pt x="0" y="0"/>
                </a:moveTo>
                <a:cubicBezTo>
                  <a:pt x="233970" y="-13566"/>
                  <a:pt x="476418" y="31032"/>
                  <a:pt x="640306" y="0"/>
                </a:cubicBezTo>
                <a:cubicBezTo>
                  <a:pt x="804194" y="-31032"/>
                  <a:pt x="919069" y="-7204"/>
                  <a:pt x="1169255" y="0"/>
                </a:cubicBezTo>
                <a:cubicBezTo>
                  <a:pt x="1419441" y="7204"/>
                  <a:pt x="1803778" y="-33790"/>
                  <a:pt x="1976597" y="0"/>
                </a:cubicBezTo>
                <a:cubicBezTo>
                  <a:pt x="2149416" y="33790"/>
                  <a:pt x="2468015" y="28701"/>
                  <a:pt x="2616904" y="0"/>
                </a:cubicBezTo>
                <a:cubicBezTo>
                  <a:pt x="2765793" y="-28701"/>
                  <a:pt x="2957159" y="22474"/>
                  <a:pt x="3257210" y="0"/>
                </a:cubicBezTo>
                <a:cubicBezTo>
                  <a:pt x="3557261" y="-22474"/>
                  <a:pt x="3819961" y="11998"/>
                  <a:pt x="4064552" y="0"/>
                </a:cubicBezTo>
                <a:cubicBezTo>
                  <a:pt x="4309143" y="-11998"/>
                  <a:pt x="4395874" y="9467"/>
                  <a:pt x="4649180" y="0"/>
                </a:cubicBezTo>
                <a:cubicBezTo>
                  <a:pt x="4902486" y="-9467"/>
                  <a:pt x="5376186" y="24946"/>
                  <a:pt x="5567880" y="0"/>
                </a:cubicBezTo>
                <a:cubicBezTo>
                  <a:pt x="5594511" y="138113"/>
                  <a:pt x="5567433" y="354770"/>
                  <a:pt x="5567880" y="548403"/>
                </a:cubicBezTo>
                <a:cubicBezTo>
                  <a:pt x="5568327" y="742036"/>
                  <a:pt x="5578106" y="900871"/>
                  <a:pt x="5567880" y="1054622"/>
                </a:cubicBezTo>
                <a:cubicBezTo>
                  <a:pt x="5374843" y="1067439"/>
                  <a:pt x="5080687" y="1058927"/>
                  <a:pt x="4871895" y="1054622"/>
                </a:cubicBezTo>
                <a:cubicBezTo>
                  <a:pt x="4663103" y="1050317"/>
                  <a:pt x="4396100" y="1048935"/>
                  <a:pt x="4231589" y="1054622"/>
                </a:cubicBezTo>
                <a:cubicBezTo>
                  <a:pt x="4067078" y="1060309"/>
                  <a:pt x="3701969" y="1089281"/>
                  <a:pt x="3424246" y="1054622"/>
                </a:cubicBezTo>
                <a:cubicBezTo>
                  <a:pt x="3146523" y="1019963"/>
                  <a:pt x="2939846" y="1063158"/>
                  <a:pt x="2616904" y="1054622"/>
                </a:cubicBezTo>
                <a:cubicBezTo>
                  <a:pt x="2293962" y="1046086"/>
                  <a:pt x="2279760" y="1028909"/>
                  <a:pt x="2032276" y="1054622"/>
                </a:cubicBezTo>
                <a:cubicBezTo>
                  <a:pt x="1784792" y="1080335"/>
                  <a:pt x="1569220" y="1045072"/>
                  <a:pt x="1336291" y="1054622"/>
                </a:cubicBezTo>
                <a:cubicBezTo>
                  <a:pt x="1103363" y="1064172"/>
                  <a:pt x="310103" y="1052111"/>
                  <a:pt x="0" y="1054622"/>
                </a:cubicBezTo>
                <a:cubicBezTo>
                  <a:pt x="-2759" y="882274"/>
                  <a:pt x="1698" y="644755"/>
                  <a:pt x="0" y="527311"/>
                </a:cubicBezTo>
                <a:cubicBezTo>
                  <a:pt x="-1698" y="409867"/>
                  <a:pt x="8243" y="189153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Picture 9" descr="A purple and pink golf logo&#10;&#10;Description automatically generated with medium confidence">
            <a:extLst>
              <a:ext uri="{FF2B5EF4-FFF2-40B4-BE49-F238E27FC236}">
                <a16:creationId xmlns:a16="http://schemas.microsoft.com/office/drawing/2014/main" id="{C0476B8A-8FF9-741F-DDEA-A50CDE6301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46630" y="3489849"/>
            <a:ext cx="1022692" cy="986933"/>
          </a:xfrm>
          <a:custGeom>
            <a:avLst/>
            <a:gdLst>
              <a:gd name="connsiteX0" fmla="*/ 0 w 1022692"/>
              <a:gd name="connsiteY0" fmla="*/ 0 h 986933"/>
              <a:gd name="connsiteX1" fmla="*/ 531800 w 1022692"/>
              <a:gd name="connsiteY1" fmla="*/ 0 h 986933"/>
              <a:gd name="connsiteX2" fmla="*/ 1022692 w 1022692"/>
              <a:gd name="connsiteY2" fmla="*/ 0 h 986933"/>
              <a:gd name="connsiteX3" fmla="*/ 1022692 w 1022692"/>
              <a:gd name="connsiteY3" fmla="*/ 463859 h 986933"/>
              <a:gd name="connsiteX4" fmla="*/ 1022692 w 1022692"/>
              <a:gd name="connsiteY4" fmla="*/ 986933 h 986933"/>
              <a:gd name="connsiteX5" fmla="*/ 531800 w 1022692"/>
              <a:gd name="connsiteY5" fmla="*/ 986933 h 986933"/>
              <a:gd name="connsiteX6" fmla="*/ 0 w 1022692"/>
              <a:gd name="connsiteY6" fmla="*/ 986933 h 986933"/>
              <a:gd name="connsiteX7" fmla="*/ 0 w 1022692"/>
              <a:gd name="connsiteY7" fmla="*/ 503336 h 986933"/>
              <a:gd name="connsiteX8" fmla="*/ 0 w 1022692"/>
              <a:gd name="connsiteY8" fmla="*/ 0 h 9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92" h="986933" fill="none" extrusionOk="0">
                <a:moveTo>
                  <a:pt x="0" y="0"/>
                </a:moveTo>
                <a:cubicBezTo>
                  <a:pt x="183145" y="-24641"/>
                  <a:pt x="376811" y="-23559"/>
                  <a:pt x="531800" y="0"/>
                </a:cubicBezTo>
                <a:cubicBezTo>
                  <a:pt x="686789" y="23559"/>
                  <a:pt x="825846" y="-8143"/>
                  <a:pt x="1022692" y="0"/>
                </a:cubicBezTo>
                <a:cubicBezTo>
                  <a:pt x="1042244" y="228746"/>
                  <a:pt x="1016556" y="364969"/>
                  <a:pt x="1022692" y="463859"/>
                </a:cubicBezTo>
                <a:cubicBezTo>
                  <a:pt x="1028828" y="562749"/>
                  <a:pt x="1039946" y="743114"/>
                  <a:pt x="1022692" y="986933"/>
                </a:cubicBezTo>
                <a:cubicBezTo>
                  <a:pt x="881902" y="970351"/>
                  <a:pt x="749487" y="969598"/>
                  <a:pt x="531800" y="986933"/>
                </a:cubicBezTo>
                <a:cubicBezTo>
                  <a:pt x="314113" y="1004268"/>
                  <a:pt x="115799" y="970823"/>
                  <a:pt x="0" y="986933"/>
                </a:cubicBezTo>
                <a:cubicBezTo>
                  <a:pt x="-2937" y="819503"/>
                  <a:pt x="1860" y="612237"/>
                  <a:pt x="0" y="503336"/>
                </a:cubicBezTo>
                <a:cubicBezTo>
                  <a:pt x="-1860" y="394435"/>
                  <a:pt x="18049" y="152955"/>
                  <a:pt x="0" y="0"/>
                </a:cubicBezTo>
                <a:close/>
              </a:path>
              <a:path w="1022692" h="986933" stroke="0" extrusionOk="0">
                <a:moveTo>
                  <a:pt x="0" y="0"/>
                </a:moveTo>
                <a:cubicBezTo>
                  <a:pt x="204595" y="-8150"/>
                  <a:pt x="372333" y="-6643"/>
                  <a:pt x="501119" y="0"/>
                </a:cubicBezTo>
                <a:cubicBezTo>
                  <a:pt x="629905" y="6643"/>
                  <a:pt x="815806" y="-9314"/>
                  <a:pt x="1022692" y="0"/>
                </a:cubicBezTo>
                <a:cubicBezTo>
                  <a:pt x="1041647" y="122866"/>
                  <a:pt x="1005018" y="287186"/>
                  <a:pt x="1022692" y="513205"/>
                </a:cubicBezTo>
                <a:cubicBezTo>
                  <a:pt x="1040366" y="739224"/>
                  <a:pt x="1026426" y="807106"/>
                  <a:pt x="1022692" y="986933"/>
                </a:cubicBezTo>
                <a:cubicBezTo>
                  <a:pt x="866042" y="992484"/>
                  <a:pt x="774554" y="972549"/>
                  <a:pt x="531800" y="986933"/>
                </a:cubicBezTo>
                <a:cubicBezTo>
                  <a:pt x="289046" y="1001317"/>
                  <a:pt x="121228" y="967584"/>
                  <a:pt x="0" y="986933"/>
                </a:cubicBezTo>
                <a:cubicBezTo>
                  <a:pt x="-1471" y="849239"/>
                  <a:pt x="2635" y="661690"/>
                  <a:pt x="0" y="513205"/>
                </a:cubicBezTo>
                <a:cubicBezTo>
                  <a:pt x="-2635" y="364720"/>
                  <a:pt x="12837" y="251765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9153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9BA4C-408E-8220-EAA5-7F10FB785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D75DB85D-43C4-F38F-0D35-6D9B5F2A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6B2A62-D79B-CFB3-FA07-BCA6C718C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746384-D6C4-7A1F-7F90-8B7184066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B0-563E-42F3-AC25-87E44E6F0438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037FA1-9AF2-AFFE-FBA1-4699E883E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gender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CA4183-5A19-6ECB-4B35-7BD37C708DFC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B1188219-2B97-126F-886E-09DFB968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9ED5CFA6-A9FC-B560-8DE1-BF071619D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DCB144FE-F475-CE03-96D4-76179169F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3C9630C-AD21-A446-092D-F83C2DDE8F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992612D5-BA2E-40DB-8D7B-144C0FBFD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8C1C7AFE-CFD9-3AC0-B79E-171A8D5E0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7E71A1-D68B-5E16-A02F-918FE62BA8EA}"/>
              </a:ext>
            </a:extLst>
          </p:cNvPr>
          <p:cNvSpPr txBox="1"/>
          <p:nvPr/>
        </p:nvSpPr>
        <p:spPr>
          <a:xfrm>
            <a:off x="543817" y="3814950"/>
            <a:ext cx="10429709" cy="523220"/>
          </a:xfrm>
          <a:custGeom>
            <a:avLst/>
            <a:gdLst>
              <a:gd name="connsiteX0" fmla="*/ 0 w 10429709"/>
              <a:gd name="connsiteY0" fmla="*/ 0 h 523220"/>
              <a:gd name="connsiteX1" fmla="*/ 903908 w 10429709"/>
              <a:gd name="connsiteY1" fmla="*/ 0 h 523220"/>
              <a:gd name="connsiteX2" fmla="*/ 1390628 w 10429709"/>
              <a:gd name="connsiteY2" fmla="*/ 0 h 523220"/>
              <a:gd name="connsiteX3" fmla="*/ 2190239 w 10429709"/>
              <a:gd name="connsiteY3" fmla="*/ 0 h 523220"/>
              <a:gd name="connsiteX4" fmla="*/ 2676959 w 10429709"/>
              <a:gd name="connsiteY4" fmla="*/ 0 h 523220"/>
              <a:gd name="connsiteX5" fmla="*/ 3372273 w 10429709"/>
              <a:gd name="connsiteY5" fmla="*/ 0 h 523220"/>
              <a:gd name="connsiteX6" fmla="*/ 4171884 w 10429709"/>
              <a:gd name="connsiteY6" fmla="*/ 0 h 523220"/>
              <a:gd name="connsiteX7" fmla="*/ 4554306 w 10429709"/>
              <a:gd name="connsiteY7" fmla="*/ 0 h 523220"/>
              <a:gd name="connsiteX8" fmla="*/ 4936729 w 10429709"/>
              <a:gd name="connsiteY8" fmla="*/ 0 h 523220"/>
              <a:gd name="connsiteX9" fmla="*/ 5840637 w 10429709"/>
              <a:gd name="connsiteY9" fmla="*/ 0 h 523220"/>
              <a:gd name="connsiteX10" fmla="*/ 6535951 w 10429709"/>
              <a:gd name="connsiteY10" fmla="*/ 0 h 523220"/>
              <a:gd name="connsiteX11" fmla="*/ 6918374 w 10429709"/>
              <a:gd name="connsiteY11" fmla="*/ 0 h 523220"/>
              <a:gd name="connsiteX12" fmla="*/ 7613688 w 10429709"/>
              <a:gd name="connsiteY12" fmla="*/ 0 h 523220"/>
              <a:gd name="connsiteX13" fmla="*/ 8517596 w 10429709"/>
              <a:gd name="connsiteY13" fmla="*/ 0 h 523220"/>
              <a:gd name="connsiteX14" fmla="*/ 9108613 w 10429709"/>
              <a:gd name="connsiteY14" fmla="*/ 0 h 523220"/>
              <a:gd name="connsiteX15" fmla="*/ 9699629 w 10429709"/>
              <a:gd name="connsiteY15" fmla="*/ 0 h 523220"/>
              <a:gd name="connsiteX16" fmla="*/ 10429709 w 10429709"/>
              <a:gd name="connsiteY16" fmla="*/ 0 h 523220"/>
              <a:gd name="connsiteX17" fmla="*/ 10429709 w 10429709"/>
              <a:gd name="connsiteY17" fmla="*/ 523220 h 523220"/>
              <a:gd name="connsiteX18" fmla="*/ 9734395 w 10429709"/>
              <a:gd name="connsiteY18" fmla="*/ 523220 h 523220"/>
              <a:gd name="connsiteX19" fmla="*/ 8934784 w 10429709"/>
              <a:gd name="connsiteY19" fmla="*/ 523220 h 523220"/>
              <a:gd name="connsiteX20" fmla="*/ 8135173 w 10429709"/>
              <a:gd name="connsiteY20" fmla="*/ 523220 h 523220"/>
              <a:gd name="connsiteX21" fmla="*/ 7648453 w 10429709"/>
              <a:gd name="connsiteY21" fmla="*/ 523220 h 523220"/>
              <a:gd name="connsiteX22" fmla="*/ 6744545 w 10429709"/>
              <a:gd name="connsiteY22" fmla="*/ 523220 h 523220"/>
              <a:gd name="connsiteX23" fmla="*/ 6049231 w 10429709"/>
              <a:gd name="connsiteY23" fmla="*/ 523220 h 523220"/>
              <a:gd name="connsiteX24" fmla="*/ 5666809 w 10429709"/>
              <a:gd name="connsiteY24" fmla="*/ 523220 h 523220"/>
              <a:gd name="connsiteX25" fmla="*/ 4971495 w 10429709"/>
              <a:gd name="connsiteY25" fmla="*/ 523220 h 523220"/>
              <a:gd name="connsiteX26" fmla="*/ 4380478 w 10429709"/>
              <a:gd name="connsiteY26" fmla="*/ 523220 h 523220"/>
              <a:gd name="connsiteX27" fmla="*/ 3789461 w 10429709"/>
              <a:gd name="connsiteY27" fmla="*/ 523220 h 523220"/>
              <a:gd name="connsiteX28" fmla="*/ 3198444 w 10429709"/>
              <a:gd name="connsiteY28" fmla="*/ 523220 h 523220"/>
              <a:gd name="connsiteX29" fmla="*/ 2607427 w 10429709"/>
              <a:gd name="connsiteY29" fmla="*/ 523220 h 523220"/>
              <a:gd name="connsiteX30" fmla="*/ 1807816 w 10429709"/>
              <a:gd name="connsiteY30" fmla="*/ 523220 h 523220"/>
              <a:gd name="connsiteX31" fmla="*/ 1112502 w 10429709"/>
              <a:gd name="connsiteY31" fmla="*/ 523220 h 523220"/>
              <a:gd name="connsiteX32" fmla="*/ 730080 w 10429709"/>
              <a:gd name="connsiteY32" fmla="*/ 523220 h 523220"/>
              <a:gd name="connsiteX33" fmla="*/ 0 w 10429709"/>
              <a:gd name="connsiteY33" fmla="*/ 523220 h 523220"/>
              <a:gd name="connsiteX34" fmla="*/ 0 w 10429709"/>
              <a:gd name="connsiteY3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9709" h="523220" fill="none" extrusionOk="0">
                <a:moveTo>
                  <a:pt x="0" y="0"/>
                </a:moveTo>
                <a:cubicBezTo>
                  <a:pt x="195947" y="41385"/>
                  <a:pt x="690676" y="7717"/>
                  <a:pt x="903908" y="0"/>
                </a:cubicBezTo>
                <a:cubicBezTo>
                  <a:pt x="1117140" y="-7717"/>
                  <a:pt x="1202138" y="-11981"/>
                  <a:pt x="1390628" y="0"/>
                </a:cubicBezTo>
                <a:cubicBezTo>
                  <a:pt x="1579118" y="11981"/>
                  <a:pt x="1939869" y="988"/>
                  <a:pt x="2190239" y="0"/>
                </a:cubicBezTo>
                <a:cubicBezTo>
                  <a:pt x="2440609" y="-988"/>
                  <a:pt x="2461432" y="-22613"/>
                  <a:pt x="2676959" y="0"/>
                </a:cubicBezTo>
                <a:cubicBezTo>
                  <a:pt x="2892486" y="22613"/>
                  <a:pt x="3105508" y="-9762"/>
                  <a:pt x="3372273" y="0"/>
                </a:cubicBezTo>
                <a:cubicBezTo>
                  <a:pt x="3639038" y="9762"/>
                  <a:pt x="3935666" y="-19925"/>
                  <a:pt x="4171884" y="0"/>
                </a:cubicBezTo>
                <a:cubicBezTo>
                  <a:pt x="4408102" y="19925"/>
                  <a:pt x="4364152" y="-19040"/>
                  <a:pt x="4554306" y="0"/>
                </a:cubicBezTo>
                <a:cubicBezTo>
                  <a:pt x="4744460" y="19040"/>
                  <a:pt x="4771769" y="-4345"/>
                  <a:pt x="4936729" y="0"/>
                </a:cubicBezTo>
                <a:cubicBezTo>
                  <a:pt x="5101689" y="4345"/>
                  <a:pt x="5568034" y="-5256"/>
                  <a:pt x="5840637" y="0"/>
                </a:cubicBezTo>
                <a:cubicBezTo>
                  <a:pt x="6113240" y="5256"/>
                  <a:pt x="6342370" y="-17343"/>
                  <a:pt x="6535951" y="0"/>
                </a:cubicBezTo>
                <a:cubicBezTo>
                  <a:pt x="6729532" y="17343"/>
                  <a:pt x="6779810" y="17407"/>
                  <a:pt x="6918374" y="0"/>
                </a:cubicBezTo>
                <a:cubicBezTo>
                  <a:pt x="7056938" y="-17407"/>
                  <a:pt x="7389697" y="-16897"/>
                  <a:pt x="7613688" y="0"/>
                </a:cubicBezTo>
                <a:cubicBezTo>
                  <a:pt x="7837679" y="16897"/>
                  <a:pt x="8179182" y="33962"/>
                  <a:pt x="8517596" y="0"/>
                </a:cubicBezTo>
                <a:cubicBezTo>
                  <a:pt x="8856010" y="-33962"/>
                  <a:pt x="8902631" y="-5535"/>
                  <a:pt x="9108613" y="0"/>
                </a:cubicBezTo>
                <a:cubicBezTo>
                  <a:pt x="9314595" y="5535"/>
                  <a:pt x="9452729" y="-27977"/>
                  <a:pt x="9699629" y="0"/>
                </a:cubicBezTo>
                <a:cubicBezTo>
                  <a:pt x="9946529" y="27977"/>
                  <a:pt x="10132442" y="32400"/>
                  <a:pt x="10429709" y="0"/>
                </a:cubicBezTo>
                <a:cubicBezTo>
                  <a:pt x="10453967" y="232151"/>
                  <a:pt x="10447153" y="331821"/>
                  <a:pt x="10429709" y="523220"/>
                </a:cubicBezTo>
                <a:cubicBezTo>
                  <a:pt x="10260267" y="532667"/>
                  <a:pt x="10048855" y="521578"/>
                  <a:pt x="9734395" y="523220"/>
                </a:cubicBezTo>
                <a:cubicBezTo>
                  <a:pt x="9419935" y="524862"/>
                  <a:pt x="9197212" y="517352"/>
                  <a:pt x="8934784" y="523220"/>
                </a:cubicBezTo>
                <a:cubicBezTo>
                  <a:pt x="8672356" y="529088"/>
                  <a:pt x="8437651" y="538457"/>
                  <a:pt x="8135173" y="523220"/>
                </a:cubicBezTo>
                <a:cubicBezTo>
                  <a:pt x="7832695" y="507983"/>
                  <a:pt x="7811318" y="500993"/>
                  <a:pt x="7648453" y="523220"/>
                </a:cubicBezTo>
                <a:cubicBezTo>
                  <a:pt x="7485588" y="545447"/>
                  <a:pt x="7088790" y="510060"/>
                  <a:pt x="6744545" y="523220"/>
                </a:cubicBezTo>
                <a:cubicBezTo>
                  <a:pt x="6400300" y="536380"/>
                  <a:pt x="6288423" y="530738"/>
                  <a:pt x="6049231" y="523220"/>
                </a:cubicBezTo>
                <a:cubicBezTo>
                  <a:pt x="5810039" y="515702"/>
                  <a:pt x="5780164" y="516240"/>
                  <a:pt x="5666809" y="523220"/>
                </a:cubicBezTo>
                <a:cubicBezTo>
                  <a:pt x="5553454" y="530200"/>
                  <a:pt x="5265313" y="502091"/>
                  <a:pt x="4971495" y="523220"/>
                </a:cubicBezTo>
                <a:cubicBezTo>
                  <a:pt x="4677677" y="544349"/>
                  <a:pt x="4637385" y="524321"/>
                  <a:pt x="4380478" y="523220"/>
                </a:cubicBezTo>
                <a:cubicBezTo>
                  <a:pt x="4123571" y="522119"/>
                  <a:pt x="3941402" y="506238"/>
                  <a:pt x="3789461" y="523220"/>
                </a:cubicBezTo>
                <a:cubicBezTo>
                  <a:pt x="3637520" y="540202"/>
                  <a:pt x="3431041" y="541919"/>
                  <a:pt x="3198444" y="523220"/>
                </a:cubicBezTo>
                <a:cubicBezTo>
                  <a:pt x="2965847" y="504521"/>
                  <a:pt x="2829013" y="516819"/>
                  <a:pt x="2607427" y="523220"/>
                </a:cubicBezTo>
                <a:cubicBezTo>
                  <a:pt x="2385841" y="529621"/>
                  <a:pt x="2168573" y="531784"/>
                  <a:pt x="1807816" y="523220"/>
                </a:cubicBezTo>
                <a:cubicBezTo>
                  <a:pt x="1447059" y="514656"/>
                  <a:pt x="1306564" y="507623"/>
                  <a:pt x="1112502" y="523220"/>
                </a:cubicBezTo>
                <a:cubicBezTo>
                  <a:pt x="918440" y="538817"/>
                  <a:pt x="843162" y="535508"/>
                  <a:pt x="730080" y="523220"/>
                </a:cubicBezTo>
                <a:cubicBezTo>
                  <a:pt x="616998" y="510932"/>
                  <a:pt x="288811" y="501486"/>
                  <a:pt x="0" y="523220"/>
                </a:cubicBezTo>
                <a:cubicBezTo>
                  <a:pt x="-22703" y="289641"/>
                  <a:pt x="15950" y="183010"/>
                  <a:pt x="0" y="0"/>
                </a:cubicBezTo>
                <a:close/>
              </a:path>
              <a:path w="10429709" h="523220" stroke="0" extrusionOk="0">
                <a:moveTo>
                  <a:pt x="0" y="0"/>
                </a:moveTo>
                <a:cubicBezTo>
                  <a:pt x="163823" y="-3101"/>
                  <a:pt x="368746" y="-2053"/>
                  <a:pt x="591017" y="0"/>
                </a:cubicBezTo>
                <a:cubicBezTo>
                  <a:pt x="813288" y="2053"/>
                  <a:pt x="852089" y="13551"/>
                  <a:pt x="973440" y="0"/>
                </a:cubicBezTo>
                <a:cubicBezTo>
                  <a:pt x="1094791" y="-13551"/>
                  <a:pt x="1638124" y="17559"/>
                  <a:pt x="1877348" y="0"/>
                </a:cubicBezTo>
                <a:cubicBezTo>
                  <a:pt x="2116572" y="-17559"/>
                  <a:pt x="2210794" y="21974"/>
                  <a:pt x="2468364" y="0"/>
                </a:cubicBezTo>
                <a:cubicBezTo>
                  <a:pt x="2725934" y="-21974"/>
                  <a:pt x="2858257" y="8112"/>
                  <a:pt x="3059381" y="0"/>
                </a:cubicBezTo>
                <a:cubicBezTo>
                  <a:pt x="3260505" y="-8112"/>
                  <a:pt x="3595382" y="23156"/>
                  <a:pt x="3963289" y="0"/>
                </a:cubicBezTo>
                <a:cubicBezTo>
                  <a:pt x="4331196" y="-23156"/>
                  <a:pt x="4345999" y="3483"/>
                  <a:pt x="4450009" y="0"/>
                </a:cubicBezTo>
                <a:cubicBezTo>
                  <a:pt x="4554019" y="-3483"/>
                  <a:pt x="4973155" y="-7974"/>
                  <a:pt x="5353917" y="0"/>
                </a:cubicBezTo>
                <a:cubicBezTo>
                  <a:pt x="5734679" y="7974"/>
                  <a:pt x="5889253" y="-6389"/>
                  <a:pt x="6257825" y="0"/>
                </a:cubicBezTo>
                <a:cubicBezTo>
                  <a:pt x="6626397" y="6389"/>
                  <a:pt x="6793859" y="4062"/>
                  <a:pt x="6953139" y="0"/>
                </a:cubicBezTo>
                <a:cubicBezTo>
                  <a:pt x="7112419" y="-4062"/>
                  <a:pt x="7489625" y="13803"/>
                  <a:pt x="7857047" y="0"/>
                </a:cubicBezTo>
                <a:cubicBezTo>
                  <a:pt x="8224469" y="-13803"/>
                  <a:pt x="8309313" y="-1510"/>
                  <a:pt x="8448064" y="0"/>
                </a:cubicBezTo>
                <a:cubicBezTo>
                  <a:pt x="8586815" y="1510"/>
                  <a:pt x="8757554" y="-18360"/>
                  <a:pt x="9039081" y="0"/>
                </a:cubicBezTo>
                <a:cubicBezTo>
                  <a:pt x="9320608" y="18360"/>
                  <a:pt x="9446077" y="5106"/>
                  <a:pt x="9838692" y="0"/>
                </a:cubicBezTo>
                <a:cubicBezTo>
                  <a:pt x="10231307" y="-5106"/>
                  <a:pt x="10154627" y="5431"/>
                  <a:pt x="10429709" y="0"/>
                </a:cubicBezTo>
                <a:cubicBezTo>
                  <a:pt x="10410821" y="116729"/>
                  <a:pt x="10433823" y="290232"/>
                  <a:pt x="10429709" y="523220"/>
                </a:cubicBezTo>
                <a:cubicBezTo>
                  <a:pt x="10216363" y="524521"/>
                  <a:pt x="9854952" y="491802"/>
                  <a:pt x="9630098" y="523220"/>
                </a:cubicBezTo>
                <a:cubicBezTo>
                  <a:pt x="9405244" y="554638"/>
                  <a:pt x="9175633" y="554927"/>
                  <a:pt x="8934784" y="523220"/>
                </a:cubicBezTo>
                <a:cubicBezTo>
                  <a:pt x="8693935" y="491513"/>
                  <a:pt x="8688256" y="512869"/>
                  <a:pt x="8552361" y="523220"/>
                </a:cubicBezTo>
                <a:cubicBezTo>
                  <a:pt x="8416466" y="533571"/>
                  <a:pt x="8191841" y="545364"/>
                  <a:pt x="8065642" y="523220"/>
                </a:cubicBezTo>
                <a:cubicBezTo>
                  <a:pt x="7939443" y="501076"/>
                  <a:pt x="7388182" y="487397"/>
                  <a:pt x="7161734" y="523220"/>
                </a:cubicBezTo>
                <a:cubicBezTo>
                  <a:pt x="6935286" y="559043"/>
                  <a:pt x="6739186" y="525926"/>
                  <a:pt x="6466420" y="523220"/>
                </a:cubicBezTo>
                <a:cubicBezTo>
                  <a:pt x="6193654" y="520514"/>
                  <a:pt x="6095525" y="522299"/>
                  <a:pt x="5979700" y="523220"/>
                </a:cubicBezTo>
                <a:cubicBezTo>
                  <a:pt x="5863875" y="524141"/>
                  <a:pt x="5569159" y="523428"/>
                  <a:pt x="5284386" y="523220"/>
                </a:cubicBezTo>
                <a:cubicBezTo>
                  <a:pt x="4999613" y="523012"/>
                  <a:pt x="4998035" y="523406"/>
                  <a:pt x="4901963" y="523220"/>
                </a:cubicBezTo>
                <a:cubicBezTo>
                  <a:pt x="4805891" y="523034"/>
                  <a:pt x="4631790" y="535084"/>
                  <a:pt x="4519541" y="523220"/>
                </a:cubicBezTo>
                <a:cubicBezTo>
                  <a:pt x="4407292" y="511356"/>
                  <a:pt x="4059877" y="537313"/>
                  <a:pt x="3824227" y="523220"/>
                </a:cubicBezTo>
                <a:cubicBezTo>
                  <a:pt x="3588577" y="509127"/>
                  <a:pt x="3448517" y="546439"/>
                  <a:pt x="3337507" y="523220"/>
                </a:cubicBezTo>
                <a:cubicBezTo>
                  <a:pt x="3226497" y="500001"/>
                  <a:pt x="2742801" y="543269"/>
                  <a:pt x="2537896" y="523220"/>
                </a:cubicBezTo>
                <a:cubicBezTo>
                  <a:pt x="2332991" y="503171"/>
                  <a:pt x="2180473" y="501828"/>
                  <a:pt x="2051176" y="523220"/>
                </a:cubicBezTo>
                <a:cubicBezTo>
                  <a:pt x="1921879" y="544612"/>
                  <a:pt x="1459449" y="528500"/>
                  <a:pt x="1251565" y="523220"/>
                </a:cubicBezTo>
                <a:cubicBezTo>
                  <a:pt x="1043681" y="517940"/>
                  <a:pt x="1057502" y="519761"/>
                  <a:pt x="869142" y="523220"/>
                </a:cubicBezTo>
                <a:cubicBezTo>
                  <a:pt x="680782" y="526679"/>
                  <a:pt x="357931" y="551896"/>
                  <a:pt x="0" y="523220"/>
                </a:cubicBezTo>
                <a:cubicBezTo>
                  <a:pt x="-10785" y="378476"/>
                  <a:pt x="-20834" y="1516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 </a:t>
            </a:r>
            <a:r>
              <a:rPr lang="en-US" sz="1400" b="1" dirty="0">
                <a:solidFill>
                  <a:srgbClr val="E5728F"/>
                </a:solidFill>
              </a:rPr>
              <a:t>top 5 activities </a:t>
            </a:r>
            <a:r>
              <a:rPr lang="en-US" sz="1400" b="1" dirty="0"/>
              <a:t>which adults participated in during </a:t>
            </a:r>
            <a:r>
              <a:rPr lang="en-US" sz="1400" b="1" dirty="0">
                <a:solidFill>
                  <a:srgbClr val="E5728F"/>
                </a:solidFill>
              </a:rPr>
              <a:t>2022 – 2023 </a:t>
            </a:r>
            <a:r>
              <a:rPr lang="en-US" sz="1400" b="1" dirty="0"/>
              <a:t>are Hill or mountain walking or hiking (25.3%), </a:t>
            </a:r>
            <a:r>
              <a:rPr lang="en-GB" sz="1400" b="1" dirty="0"/>
              <a:t>Swimming – Indoors (20.6%), Body weight exercises (17.2%), Running or jogging (16.5%) and Treadmill (15.2%).</a:t>
            </a:r>
          </a:p>
        </p:txBody>
      </p:sp>
      <p:pic>
        <p:nvPicPr>
          <p:cNvPr id="7" name="Picture 6" descr="A pie chart with percentages&#10;&#10;Description automatically generated">
            <a:extLst>
              <a:ext uri="{FF2B5EF4-FFF2-40B4-BE49-F238E27FC236}">
                <a16:creationId xmlns:a16="http://schemas.microsoft.com/office/drawing/2014/main" id="{6EA43C4A-37CC-61BC-729E-4487C3E57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4" y="1767613"/>
            <a:ext cx="2034921" cy="1883335"/>
          </a:xfrm>
          <a:custGeom>
            <a:avLst/>
            <a:gdLst>
              <a:gd name="connsiteX0" fmla="*/ 0 w 2034921"/>
              <a:gd name="connsiteY0" fmla="*/ 0 h 1883335"/>
              <a:gd name="connsiteX1" fmla="*/ 657958 w 2034921"/>
              <a:gd name="connsiteY1" fmla="*/ 0 h 1883335"/>
              <a:gd name="connsiteX2" fmla="*/ 1336265 w 2034921"/>
              <a:gd name="connsiteY2" fmla="*/ 0 h 1883335"/>
              <a:gd name="connsiteX3" fmla="*/ 2034921 w 2034921"/>
              <a:gd name="connsiteY3" fmla="*/ 0 h 1883335"/>
              <a:gd name="connsiteX4" fmla="*/ 2034921 w 2034921"/>
              <a:gd name="connsiteY4" fmla="*/ 646612 h 1883335"/>
              <a:gd name="connsiteX5" fmla="*/ 2034921 w 2034921"/>
              <a:gd name="connsiteY5" fmla="*/ 1217890 h 1883335"/>
              <a:gd name="connsiteX6" fmla="*/ 2034921 w 2034921"/>
              <a:gd name="connsiteY6" fmla="*/ 1883335 h 1883335"/>
              <a:gd name="connsiteX7" fmla="*/ 1315916 w 2034921"/>
              <a:gd name="connsiteY7" fmla="*/ 1883335 h 1883335"/>
              <a:gd name="connsiteX8" fmla="*/ 596910 w 2034921"/>
              <a:gd name="connsiteY8" fmla="*/ 1883335 h 1883335"/>
              <a:gd name="connsiteX9" fmla="*/ 0 w 2034921"/>
              <a:gd name="connsiteY9" fmla="*/ 1883335 h 1883335"/>
              <a:gd name="connsiteX10" fmla="*/ 0 w 2034921"/>
              <a:gd name="connsiteY10" fmla="*/ 1274390 h 1883335"/>
              <a:gd name="connsiteX11" fmla="*/ 0 w 2034921"/>
              <a:gd name="connsiteY11" fmla="*/ 646612 h 1883335"/>
              <a:gd name="connsiteX12" fmla="*/ 0 w 2034921"/>
              <a:gd name="connsiteY12" fmla="*/ 0 h 1883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34921" h="1883335" fill="none" extrusionOk="0">
                <a:moveTo>
                  <a:pt x="0" y="0"/>
                </a:moveTo>
                <a:cubicBezTo>
                  <a:pt x="238124" y="-5268"/>
                  <a:pt x="383369" y="-4573"/>
                  <a:pt x="657958" y="0"/>
                </a:cubicBezTo>
                <a:cubicBezTo>
                  <a:pt x="932547" y="4573"/>
                  <a:pt x="1160234" y="-15578"/>
                  <a:pt x="1336265" y="0"/>
                </a:cubicBezTo>
                <a:cubicBezTo>
                  <a:pt x="1512296" y="15578"/>
                  <a:pt x="1784479" y="6667"/>
                  <a:pt x="2034921" y="0"/>
                </a:cubicBezTo>
                <a:cubicBezTo>
                  <a:pt x="2053963" y="305504"/>
                  <a:pt x="2026721" y="336531"/>
                  <a:pt x="2034921" y="646612"/>
                </a:cubicBezTo>
                <a:cubicBezTo>
                  <a:pt x="2043121" y="956693"/>
                  <a:pt x="2053829" y="944343"/>
                  <a:pt x="2034921" y="1217890"/>
                </a:cubicBezTo>
                <a:cubicBezTo>
                  <a:pt x="2016013" y="1491437"/>
                  <a:pt x="2067666" y="1566718"/>
                  <a:pt x="2034921" y="1883335"/>
                </a:cubicBezTo>
                <a:cubicBezTo>
                  <a:pt x="1696202" y="1875460"/>
                  <a:pt x="1619954" y="1886451"/>
                  <a:pt x="1315916" y="1883335"/>
                </a:cubicBezTo>
                <a:cubicBezTo>
                  <a:pt x="1011878" y="1880219"/>
                  <a:pt x="852195" y="1872871"/>
                  <a:pt x="596910" y="1883335"/>
                </a:cubicBezTo>
                <a:cubicBezTo>
                  <a:pt x="341625" y="1893799"/>
                  <a:pt x="142732" y="1868852"/>
                  <a:pt x="0" y="1883335"/>
                </a:cubicBezTo>
                <a:cubicBezTo>
                  <a:pt x="-15184" y="1677888"/>
                  <a:pt x="21711" y="1429425"/>
                  <a:pt x="0" y="1274390"/>
                </a:cubicBezTo>
                <a:cubicBezTo>
                  <a:pt x="-21711" y="1119355"/>
                  <a:pt x="-14952" y="783230"/>
                  <a:pt x="0" y="646612"/>
                </a:cubicBezTo>
                <a:cubicBezTo>
                  <a:pt x="14952" y="509994"/>
                  <a:pt x="-26075" y="166680"/>
                  <a:pt x="0" y="0"/>
                </a:cubicBezTo>
                <a:close/>
              </a:path>
              <a:path w="2034921" h="1883335" stroke="0" extrusionOk="0">
                <a:moveTo>
                  <a:pt x="0" y="0"/>
                </a:moveTo>
                <a:cubicBezTo>
                  <a:pt x="188160" y="9888"/>
                  <a:pt x="484888" y="5243"/>
                  <a:pt x="657958" y="0"/>
                </a:cubicBezTo>
                <a:cubicBezTo>
                  <a:pt x="831028" y="-5243"/>
                  <a:pt x="1016301" y="-21186"/>
                  <a:pt x="1275217" y="0"/>
                </a:cubicBezTo>
                <a:cubicBezTo>
                  <a:pt x="1534133" y="21186"/>
                  <a:pt x="1712134" y="33171"/>
                  <a:pt x="2034921" y="0"/>
                </a:cubicBezTo>
                <a:cubicBezTo>
                  <a:pt x="2032093" y="269989"/>
                  <a:pt x="2010402" y="382408"/>
                  <a:pt x="2034921" y="608945"/>
                </a:cubicBezTo>
                <a:cubicBezTo>
                  <a:pt x="2059440" y="835482"/>
                  <a:pt x="2047715" y="972156"/>
                  <a:pt x="2034921" y="1199057"/>
                </a:cubicBezTo>
                <a:cubicBezTo>
                  <a:pt x="2022127" y="1425958"/>
                  <a:pt x="2062429" y="1725221"/>
                  <a:pt x="2034921" y="1883335"/>
                </a:cubicBezTo>
                <a:cubicBezTo>
                  <a:pt x="1778927" y="1915312"/>
                  <a:pt x="1656774" y="1909323"/>
                  <a:pt x="1356614" y="1883335"/>
                </a:cubicBezTo>
                <a:cubicBezTo>
                  <a:pt x="1056454" y="1857347"/>
                  <a:pt x="799639" y="1862373"/>
                  <a:pt x="637609" y="1883335"/>
                </a:cubicBezTo>
                <a:cubicBezTo>
                  <a:pt x="475580" y="1904297"/>
                  <a:pt x="173706" y="1876086"/>
                  <a:pt x="0" y="1883335"/>
                </a:cubicBezTo>
                <a:cubicBezTo>
                  <a:pt x="-7932" y="1702597"/>
                  <a:pt x="30477" y="1564953"/>
                  <a:pt x="0" y="1255557"/>
                </a:cubicBezTo>
                <a:cubicBezTo>
                  <a:pt x="-30477" y="946161"/>
                  <a:pt x="-24939" y="893973"/>
                  <a:pt x="0" y="646612"/>
                </a:cubicBezTo>
                <a:cubicBezTo>
                  <a:pt x="24939" y="399252"/>
                  <a:pt x="-19898" y="309653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 descr="A pie chart with text on it&#10;&#10;Description automatically generated">
            <a:extLst>
              <a:ext uri="{FF2B5EF4-FFF2-40B4-BE49-F238E27FC236}">
                <a16:creationId xmlns:a16="http://schemas.microsoft.com/office/drawing/2014/main" id="{E8464E5B-CD40-9CB5-DFC5-EFCBFFF73B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381" y="1761201"/>
            <a:ext cx="1948762" cy="1883336"/>
          </a:xfrm>
          <a:custGeom>
            <a:avLst/>
            <a:gdLst>
              <a:gd name="connsiteX0" fmla="*/ 0 w 1948762"/>
              <a:gd name="connsiteY0" fmla="*/ 0 h 1883336"/>
              <a:gd name="connsiteX1" fmla="*/ 630100 w 1948762"/>
              <a:gd name="connsiteY1" fmla="*/ 0 h 1883336"/>
              <a:gd name="connsiteX2" fmla="*/ 1279687 w 1948762"/>
              <a:gd name="connsiteY2" fmla="*/ 0 h 1883336"/>
              <a:gd name="connsiteX3" fmla="*/ 1948762 w 1948762"/>
              <a:gd name="connsiteY3" fmla="*/ 0 h 1883336"/>
              <a:gd name="connsiteX4" fmla="*/ 1948762 w 1948762"/>
              <a:gd name="connsiteY4" fmla="*/ 646612 h 1883336"/>
              <a:gd name="connsiteX5" fmla="*/ 1948762 w 1948762"/>
              <a:gd name="connsiteY5" fmla="*/ 1217891 h 1883336"/>
              <a:gd name="connsiteX6" fmla="*/ 1948762 w 1948762"/>
              <a:gd name="connsiteY6" fmla="*/ 1883336 h 1883336"/>
              <a:gd name="connsiteX7" fmla="*/ 1260199 w 1948762"/>
              <a:gd name="connsiteY7" fmla="*/ 1883336 h 1883336"/>
              <a:gd name="connsiteX8" fmla="*/ 571637 w 1948762"/>
              <a:gd name="connsiteY8" fmla="*/ 1883336 h 1883336"/>
              <a:gd name="connsiteX9" fmla="*/ 0 w 1948762"/>
              <a:gd name="connsiteY9" fmla="*/ 1883336 h 1883336"/>
              <a:gd name="connsiteX10" fmla="*/ 0 w 1948762"/>
              <a:gd name="connsiteY10" fmla="*/ 1274391 h 1883336"/>
              <a:gd name="connsiteX11" fmla="*/ 0 w 1948762"/>
              <a:gd name="connsiteY11" fmla="*/ 646612 h 1883336"/>
              <a:gd name="connsiteX12" fmla="*/ 0 w 1948762"/>
              <a:gd name="connsiteY12" fmla="*/ 0 h 18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8762" h="1883336" fill="none" extrusionOk="0">
                <a:moveTo>
                  <a:pt x="0" y="0"/>
                </a:moveTo>
                <a:cubicBezTo>
                  <a:pt x="242336" y="16054"/>
                  <a:pt x="341094" y="-14318"/>
                  <a:pt x="630100" y="0"/>
                </a:cubicBezTo>
                <a:cubicBezTo>
                  <a:pt x="919106" y="14318"/>
                  <a:pt x="1085532" y="-16293"/>
                  <a:pt x="1279687" y="0"/>
                </a:cubicBezTo>
                <a:cubicBezTo>
                  <a:pt x="1473842" y="16293"/>
                  <a:pt x="1629510" y="-7130"/>
                  <a:pt x="1948762" y="0"/>
                </a:cubicBezTo>
                <a:cubicBezTo>
                  <a:pt x="1967804" y="305504"/>
                  <a:pt x="1940562" y="336531"/>
                  <a:pt x="1948762" y="646612"/>
                </a:cubicBezTo>
                <a:cubicBezTo>
                  <a:pt x="1956962" y="956693"/>
                  <a:pt x="1971549" y="942343"/>
                  <a:pt x="1948762" y="1217891"/>
                </a:cubicBezTo>
                <a:cubicBezTo>
                  <a:pt x="1925975" y="1493439"/>
                  <a:pt x="1981507" y="1566719"/>
                  <a:pt x="1948762" y="1883336"/>
                </a:cubicBezTo>
                <a:cubicBezTo>
                  <a:pt x="1616942" y="1881873"/>
                  <a:pt x="1499206" y="1896294"/>
                  <a:pt x="1260199" y="1883336"/>
                </a:cubicBezTo>
                <a:cubicBezTo>
                  <a:pt x="1021192" y="1870378"/>
                  <a:pt x="858342" y="1886503"/>
                  <a:pt x="571637" y="1883336"/>
                </a:cubicBezTo>
                <a:cubicBezTo>
                  <a:pt x="284932" y="1880169"/>
                  <a:pt x="260171" y="1902268"/>
                  <a:pt x="0" y="1883336"/>
                </a:cubicBezTo>
                <a:cubicBezTo>
                  <a:pt x="-15184" y="1677889"/>
                  <a:pt x="21711" y="1429426"/>
                  <a:pt x="0" y="1274391"/>
                </a:cubicBezTo>
                <a:cubicBezTo>
                  <a:pt x="-21711" y="1119356"/>
                  <a:pt x="-20559" y="785741"/>
                  <a:pt x="0" y="646612"/>
                </a:cubicBezTo>
                <a:cubicBezTo>
                  <a:pt x="20559" y="507483"/>
                  <a:pt x="-26075" y="166680"/>
                  <a:pt x="0" y="0"/>
                </a:cubicBezTo>
                <a:close/>
              </a:path>
              <a:path w="1948762" h="1883336" stroke="0" extrusionOk="0">
                <a:moveTo>
                  <a:pt x="0" y="0"/>
                </a:moveTo>
                <a:cubicBezTo>
                  <a:pt x="270065" y="-7018"/>
                  <a:pt x="366671" y="6762"/>
                  <a:pt x="630100" y="0"/>
                </a:cubicBezTo>
                <a:cubicBezTo>
                  <a:pt x="893529" y="-6762"/>
                  <a:pt x="1012033" y="10796"/>
                  <a:pt x="1221224" y="0"/>
                </a:cubicBezTo>
                <a:cubicBezTo>
                  <a:pt x="1430415" y="-10796"/>
                  <a:pt x="1626182" y="13475"/>
                  <a:pt x="1948762" y="0"/>
                </a:cubicBezTo>
                <a:cubicBezTo>
                  <a:pt x="1945934" y="269989"/>
                  <a:pt x="1924243" y="382408"/>
                  <a:pt x="1948762" y="608945"/>
                </a:cubicBezTo>
                <a:cubicBezTo>
                  <a:pt x="1973281" y="835482"/>
                  <a:pt x="1961556" y="972156"/>
                  <a:pt x="1948762" y="1199057"/>
                </a:cubicBezTo>
                <a:cubicBezTo>
                  <a:pt x="1935968" y="1425958"/>
                  <a:pt x="1978592" y="1721430"/>
                  <a:pt x="1948762" y="1883336"/>
                </a:cubicBezTo>
                <a:cubicBezTo>
                  <a:pt x="1748370" y="1883203"/>
                  <a:pt x="1567264" y="1891279"/>
                  <a:pt x="1299175" y="1883336"/>
                </a:cubicBezTo>
                <a:cubicBezTo>
                  <a:pt x="1031086" y="1875393"/>
                  <a:pt x="817732" y="1850427"/>
                  <a:pt x="610612" y="1883336"/>
                </a:cubicBezTo>
                <a:cubicBezTo>
                  <a:pt x="403492" y="1916245"/>
                  <a:pt x="184895" y="1890133"/>
                  <a:pt x="0" y="1883336"/>
                </a:cubicBezTo>
                <a:cubicBezTo>
                  <a:pt x="-12645" y="1703994"/>
                  <a:pt x="29579" y="1567027"/>
                  <a:pt x="0" y="1255557"/>
                </a:cubicBezTo>
                <a:cubicBezTo>
                  <a:pt x="-29579" y="944087"/>
                  <a:pt x="-24939" y="893973"/>
                  <a:pt x="0" y="646612"/>
                </a:cubicBezTo>
                <a:cubicBezTo>
                  <a:pt x="24939" y="399252"/>
                  <a:pt x="-19898" y="309653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2" name="Picture 11" descr="A pie chart of body weight exercises&#10;&#10;Description automatically generated">
            <a:extLst>
              <a:ext uri="{FF2B5EF4-FFF2-40B4-BE49-F238E27FC236}">
                <a16:creationId xmlns:a16="http://schemas.microsoft.com/office/drawing/2014/main" id="{0C11AC45-3A73-8EF1-B760-6A4315E56F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89" y="1767612"/>
            <a:ext cx="1991628" cy="1883336"/>
          </a:xfrm>
          <a:custGeom>
            <a:avLst/>
            <a:gdLst>
              <a:gd name="connsiteX0" fmla="*/ 0 w 1991628"/>
              <a:gd name="connsiteY0" fmla="*/ 0 h 1883336"/>
              <a:gd name="connsiteX1" fmla="*/ 643960 w 1991628"/>
              <a:gd name="connsiteY1" fmla="*/ 0 h 1883336"/>
              <a:gd name="connsiteX2" fmla="*/ 1307836 w 1991628"/>
              <a:gd name="connsiteY2" fmla="*/ 0 h 1883336"/>
              <a:gd name="connsiteX3" fmla="*/ 1991628 w 1991628"/>
              <a:gd name="connsiteY3" fmla="*/ 0 h 1883336"/>
              <a:gd name="connsiteX4" fmla="*/ 1991628 w 1991628"/>
              <a:gd name="connsiteY4" fmla="*/ 646612 h 1883336"/>
              <a:gd name="connsiteX5" fmla="*/ 1991628 w 1991628"/>
              <a:gd name="connsiteY5" fmla="*/ 1217891 h 1883336"/>
              <a:gd name="connsiteX6" fmla="*/ 1991628 w 1991628"/>
              <a:gd name="connsiteY6" fmla="*/ 1883336 h 1883336"/>
              <a:gd name="connsiteX7" fmla="*/ 1287919 w 1991628"/>
              <a:gd name="connsiteY7" fmla="*/ 1883336 h 1883336"/>
              <a:gd name="connsiteX8" fmla="*/ 584211 w 1991628"/>
              <a:gd name="connsiteY8" fmla="*/ 1883336 h 1883336"/>
              <a:gd name="connsiteX9" fmla="*/ 0 w 1991628"/>
              <a:gd name="connsiteY9" fmla="*/ 1883336 h 1883336"/>
              <a:gd name="connsiteX10" fmla="*/ 0 w 1991628"/>
              <a:gd name="connsiteY10" fmla="*/ 1274391 h 1883336"/>
              <a:gd name="connsiteX11" fmla="*/ 0 w 1991628"/>
              <a:gd name="connsiteY11" fmla="*/ 646612 h 1883336"/>
              <a:gd name="connsiteX12" fmla="*/ 0 w 1991628"/>
              <a:gd name="connsiteY12" fmla="*/ 0 h 18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1628" h="1883336" fill="none" extrusionOk="0">
                <a:moveTo>
                  <a:pt x="0" y="0"/>
                </a:moveTo>
                <a:cubicBezTo>
                  <a:pt x="310581" y="16429"/>
                  <a:pt x="345912" y="28721"/>
                  <a:pt x="643960" y="0"/>
                </a:cubicBezTo>
                <a:cubicBezTo>
                  <a:pt x="942008" y="-28721"/>
                  <a:pt x="1077722" y="-19291"/>
                  <a:pt x="1307836" y="0"/>
                </a:cubicBezTo>
                <a:cubicBezTo>
                  <a:pt x="1537950" y="19291"/>
                  <a:pt x="1737937" y="4954"/>
                  <a:pt x="1991628" y="0"/>
                </a:cubicBezTo>
                <a:cubicBezTo>
                  <a:pt x="2010670" y="305504"/>
                  <a:pt x="1983428" y="336531"/>
                  <a:pt x="1991628" y="646612"/>
                </a:cubicBezTo>
                <a:cubicBezTo>
                  <a:pt x="1999828" y="956693"/>
                  <a:pt x="2014415" y="942343"/>
                  <a:pt x="1991628" y="1217891"/>
                </a:cubicBezTo>
                <a:cubicBezTo>
                  <a:pt x="1968841" y="1493439"/>
                  <a:pt x="2024373" y="1566719"/>
                  <a:pt x="1991628" y="1883336"/>
                </a:cubicBezTo>
                <a:cubicBezTo>
                  <a:pt x="1669169" y="1916293"/>
                  <a:pt x="1527124" y="1871052"/>
                  <a:pt x="1287919" y="1883336"/>
                </a:cubicBezTo>
                <a:cubicBezTo>
                  <a:pt x="1048714" y="1895620"/>
                  <a:pt x="735494" y="1895054"/>
                  <a:pt x="584211" y="1883336"/>
                </a:cubicBezTo>
                <a:cubicBezTo>
                  <a:pt x="432928" y="1871618"/>
                  <a:pt x="218088" y="1876192"/>
                  <a:pt x="0" y="1883336"/>
                </a:cubicBezTo>
                <a:cubicBezTo>
                  <a:pt x="-15184" y="1677889"/>
                  <a:pt x="21711" y="1429426"/>
                  <a:pt x="0" y="1274391"/>
                </a:cubicBezTo>
                <a:cubicBezTo>
                  <a:pt x="-21711" y="1119356"/>
                  <a:pt x="-20559" y="785741"/>
                  <a:pt x="0" y="646612"/>
                </a:cubicBezTo>
                <a:cubicBezTo>
                  <a:pt x="20559" y="507483"/>
                  <a:pt x="-26075" y="166680"/>
                  <a:pt x="0" y="0"/>
                </a:cubicBezTo>
                <a:close/>
              </a:path>
              <a:path w="1991628" h="1883336" stroke="0" extrusionOk="0">
                <a:moveTo>
                  <a:pt x="0" y="0"/>
                </a:moveTo>
                <a:cubicBezTo>
                  <a:pt x="262875" y="-17151"/>
                  <a:pt x="323739" y="9761"/>
                  <a:pt x="643960" y="0"/>
                </a:cubicBezTo>
                <a:cubicBezTo>
                  <a:pt x="964181" y="-9761"/>
                  <a:pt x="1127061" y="2735"/>
                  <a:pt x="1248087" y="0"/>
                </a:cubicBezTo>
                <a:cubicBezTo>
                  <a:pt x="1369113" y="-2735"/>
                  <a:pt x="1674893" y="-10608"/>
                  <a:pt x="1991628" y="0"/>
                </a:cubicBezTo>
                <a:cubicBezTo>
                  <a:pt x="1988800" y="269989"/>
                  <a:pt x="1967109" y="382408"/>
                  <a:pt x="1991628" y="608945"/>
                </a:cubicBezTo>
                <a:cubicBezTo>
                  <a:pt x="2016147" y="835482"/>
                  <a:pt x="2004422" y="972156"/>
                  <a:pt x="1991628" y="1199057"/>
                </a:cubicBezTo>
                <a:cubicBezTo>
                  <a:pt x="1978834" y="1425958"/>
                  <a:pt x="2021458" y="1721430"/>
                  <a:pt x="1991628" y="1883336"/>
                </a:cubicBezTo>
                <a:cubicBezTo>
                  <a:pt x="1834492" y="1893155"/>
                  <a:pt x="1625090" y="1900121"/>
                  <a:pt x="1327752" y="1883336"/>
                </a:cubicBezTo>
                <a:cubicBezTo>
                  <a:pt x="1030414" y="1866551"/>
                  <a:pt x="790001" y="1880105"/>
                  <a:pt x="624043" y="1883336"/>
                </a:cubicBezTo>
                <a:cubicBezTo>
                  <a:pt x="458085" y="1886567"/>
                  <a:pt x="184399" y="1893279"/>
                  <a:pt x="0" y="1883336"/>
                </a:cubicBezTo>
                <a:cubicBezTo>
                  <a:pt x="-12645" y="1703994"/>
                  <a:pt x="29579" y="1567027"/>
                  <a:pt x="0" y="1255557"/>
                </a:cubicBezTo>
                <a:cubicBezTo>
                  <a:pt x="-29579" y="944087"/>
                  <a:pt x="-24939" y="893973"/>
                  <a:pt x="0" y="646612"/>
                </a:cubicBezTo>
                <a:cubicBezTo>
                  <a:pt x="24939" y="399252"/>
                  <a:pt x="-19898" y="309653"/>
                  <a:pt x="0" y="0"/>
                </a:cubicBezTo>
                <a:close/>
              </a:path>
            </a:pathLst>
          </a:custGeom>
          <a:ln>
            <a:solidFill>
              <a:schemeClr val="tx1">
                <a:alpha val="98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7" name="Picture 16" descr="A pie chart with text on it&#10;&#10;Description automatically generated">
            <a:extLst>
              <a:ext uri="{FF2B5EF4-FFF2-40B4-BE49-F238E27FC236}">
                <a16:creationId xmlns:a16="http://schemas.microsoft.com/office/drawing/2014/main" id="{1B7D4C59-A5C8-B69F-6001-78739B1B82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48" y="1730468"/>
            <a:ext cx="2018887" cy="1914069"/>
          </a:xfrm>
          <a:custGeom>
            <a:avLst/>
            <a:gdLst>
              <a:gd name="connsiteX0" fmla="*/ 0 w 2018887"/>
              <a:gd name="connsiteY0" fmla="*/ 0 h 1914069"/>
              <a:gd name="connsiteX1" fmla="*/ 652773 w 2018887"/>
              <a:gd name="connsiteY1" fmla="*/ 0 h 1914069"/>
              <a:gd name="connsiteX2" fmla="*/ 1325736 w 2018887"/>
              <a:gd name="connsiteY2" fmla="*/ 0 h 1914069"/>
              <a:gd name="connsiteX3" fmla="*/ 2018887 w 2018887"/>
              <a:gd name="connsiteY3" fmla="*/ 0 h 1914069"/>
              <a:gd name="connsiteX4" fmla="*/ 2018887 w 2018887"/>
              <a:gd name="connsiteY4" fmla="*/ 657164 h 1914069"/>
              <a:gd name="connsiteX5" fmla="*/ 2018887 w 2018887"/>
              <a:gd name="connsiteY5" fmla="*/ 1237765 h 1914069"/>
              <a:gd name="connsiteX6" fmla="*/ 2018887 w 2018887"/>
              <a:gd name="connsiteY6" fmla="*/ 1914069 h 1914069"/>
              <a:gd name="connsiteX7" fmla="*/ 1305547 w 2018887"/>
              <a:gd name="connsiteY7" fmla="*/ 1914069 h 1914069"/>
              <a:gd name="connsiteX8" fmla="*/ 592207 w 2018887"/>
              <a:gd name="connsiteY8" fmla="*/ 1914069 h 1914069"/>
              <a:gd name="connsiteX9" fmla="*/ 0 w 2018887"/>
              <a:gd name="connsiteY9" fmla="*/ 1914069 h 1914069"/>
              <a:gd name="connsiteX10" fmla="*/ 0 w 2018887"/>
              <a:gd name="connsiteY10" fmla="*/ 1295187 h 1914069"/>
              <a:gd name="connsiteX11" fmla="*/ 0 w 2018887"/>
              <a:gd name="connsiteY11" fmla="*/ 657164 h 1914069"/>
              <a:gd name="connsiteX12" fmla="*/ 0 w 2018887"/>
              <a:gd name="connsiteY12" fmla="*/ 0 h 191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18887" h="1914069" fill="none" extrusionOk="0">
                <a:moveTo>
                  <a:pt x="0" y="0"/>
                </a:moveTo>
                <a:cubicBezTo>
                  <a:pt x="217320" y="-7624"/>
                  <a:pt x="445124" y="15210"/>
                  <a:pt x="652773" y="0"/>
                </a:cubicBezTo>
                <a:cubicBezTo>
                  <a:pt x="860422" y="-15210"/>
                  <a:pt x="1070824" y="-14723"/>
                  <a:pt x="1325736" y="0"/>
                </a:cubicBezTo>
                <a:cubicBezTo>
                  <a:pt x="1580648" y="14723"/>
                  <a:pt x="1684969" y="-7680"/>
                  <a:pt x="2018887" y="0"/>
                </a:cubicBezTo>
                <a:cubicBezTo>
                  <a:pt x="2046003" y="134269"/>
                  <a:pt x="2017012" y="360193"/>
                  <a:pt x="2018887" y="657164"/>
                </a:cubicBezTo>
                <a:cubicBezTo>
                  <a:pt x="2020762" y="954135"/>
                  <a:pt x="2024210" y="1118611"/>
                  <a:pt x="2018887" y="1237765"/>
                </a:cubicBezTo>
                <a:cubicBezTo>
                  <a:pt x="2013564" y="1356919"/>
                  <a:pt x="2035113" y="1674689"/>
                  <a:pt x="2018887" y="1914069"/>
                </a:cubicBezTo>
                <a:cubicBezTo>
                  <a:pt x="1712581" y="1943326"/>
                  <a:pt x="1534370" y="1915732"/>
                  <a:pt x="1305547" y="1914069"/>
                </a:cubicBezTo>
                <a:cubicBezTo>
                  <a:pt x="1076724" y="1912406"/>
                  <a:pt x="780220" y="1889105"/>
                  <a:pt x="592207" y="1914069"/>
                </a:cubicBezTo>
                <a:cubicBezTo>
                  <a:pt x="404194" y="1939033"/>
                  <a:pt x="287486" y="1895022"/>
                  <a:pt x="0" y="1914069"/>
                </a:cubicBezTo>
                <a:cubicBezTo>
                  <a:pt x="-29441" y="1676418"/>
                  <a:pt x="-26038" y="1498362"/>
                  <a:pt x="0" y="1295187"/>
                </a:cubicBezTo>
                <a:cubicBezTo>
                  <a:pt x="26038" y="1092012"/>
                  <a:pt x="24645" y="869294"/>
                  <a:pt x="0" y="657164"/>
                </a:cubicBezTo>
                <a:cubicBezTo>
                  <a:pt x="-24645" y="445034"/>
                  <a:pt x="18803" y="250418"/>
                  <a:pt x="0" y="0"/>
                </a:cubicBezTo>
                <a:close/>
              </a:path>
              <a:path w="2018887" h="1914069" stroke="0" extrusionOk="0">
                <a:moveTo>
                  <a:pt x="0" y="0"/>
                </a:moveTo>
                <a:cubicBezTo>
                  <a:pt x="227794" y="-20683"/>
                  <a:pt x="505146" y="2054"/>
                  <a:pt x="652773" y="0"/>
                </a:cubicBezTo>
                <a:cubicBezTo>
                  <a:pt x="800400" y="-2054"/>
                  <a:pt x="1056158" y="-29549"/>
                  <a:pt x="1265169" y="0"/>
                </a:cubicBezTo>
                <a:cubicBezTo>
                  <a:pt x="1474180" y="29549"/>
                  <a:pt x="1775516" y="26119"/>
                  <a:pt x="2018887" y="0"/>
                </a:cubicBezTo>
                <a:cubicBezTo>
                  <a:pt x="2004789" y="240358"/>
                  <a:pt x="2013276" y="456681"/>
                  <a:pt x="2018887" y="618882"/>
                </a:cubicBezTo>
                <a:cubicBezTo>
                  <a:pt x="2024498" y="781083"/>
                  <a:pt x="2024523" y="1084802"/>
                  <a:pt x="2018887" y="1218624"/>
                </a:cubicBezTo>
                <a:cubicBezTo>
                  <a:pt x="2013251" y="1352446"/>
                  <a:pt x="2042212" y="1771311"/>
                  <a:pt x="2018887" y="1914069"/>
                </a:cubicBezTo>
                <a:cubicBezTo>
                  <a:pt x="1706464" y="1886203"/>
                  <a:pt x="1551861" y="1910812"/>
                  <a:pt x="1345925" y="1914069"/>
                </a:cubicBezTo>
                <a:cubicBezTo>
                  <a:pt x="1139989" y="1917326"/>
                  <a:pt x="940583" y="1922277"/>
                  <a:pt x="632585" y="1914069"/>
                </a:cubicBezTo>
                <a:cubicBezTo>
                  <a:pt x="324587" y="1905861"/>
                  <a:pt x="173866" y="1888653"/>
                  <a:pt x="0" y="1914069"/>
                </a:cubicBezTo>
                <a:cubicBezTo>
                  <a:pt x="-935" y="1685905"/>
                  <a:pt x="19535" y="1585246"/>
                  <a:pt x="0" y="1276046"/>
                </a:cubicBezTo>
                <a:cubicBezTo>
                  <a:pt x="-19535" y="966846"/>
                  <a:pt x="9076" y="821564"/>
                  <a:pt x="0" y="657164"/>
                </a:cubicBezTo>
                <a:cubicBezTo>
                  <a:pt x="-9076" y="492764"/>
                  <a:pt x="-146" y="22473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 descr="A pie chart with text on it&#10;&#10;Description automatically generated">
            <a:extLst>
              <a:ext uri="{FF2B5EF4-FFF2-40B4-BE49-F238E27FC236}">
                <a16:creationId xmlns:a16="http://schemas.microsoft.com/office/drawing/2014/main" id="{5F5203FD-48EA-1713-711B-C51A8E8DA6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66" y="1767612"/>
            <a:ext cx="1988730" cy="1883336"/>
          </a:xfrm>
          <a:custGeom>
            <a:avLst/>
            <a:gdLst>
              <a:gd name="connsiteX0" fmla="*/ 0 w 1988730"/>
              <a:gd name="connsiteY0" fmla="*/ 0 h 1883336"/>
              <a:gd name="connsiteX1" fmla="*/ 643023 w 1988730"/>
              <a:gd name="connsiteY1" fmla="*/ 0 h 1883336"/>
              <a:gd name="connsiteX2" fmla="*/ 1305933 w 1988730"/>
              <a:gd name="connsiteY2" fmla="*/ 0 h 1883336"/>
              <a:gd name="connsiteX3" fmla="*/ 1988730 w 1988730"/>
              <a:gd name="connsiteY3" fmla="*/ 0 h 1883336"/>
              <a:gd name="connsiteX4" fmla="*/ 1988730 w 1988730"/>
              <a:gd name="connsiteY4" fmla="*/ 646612 h 1883336"/>
              <a:gd name="connsiteX5" fmla="*/ 1988730 w 1988730"/>
              <a:gd name="connsiteY5" fmla="*/ 1217891 h 1883336"/>
              <a:gd name="connsiteX6" fmla="*/ 1988730 w 1988730"/>
              <a:gd name="connsiteY6" fmla="*/ 1883336 h 1883336"/>
              <a:gd name="connsiteX7" fmla="*/ 1286045 w 1988730"/>
              <a:gd name="connsiteY7" fmla="*/ 1883336 h 1883336"/>
              <a:gd name="connsiteX8" fmla="*/ 583361 w 1988730"/>
              <a:gd name="connsiteY8" fmla="*/ 1883336 h 1883336"/>
              <a:gd name="connsiteX9" fmla="*/ 0 w 1988730"/>
              <a:gd name="connsiteY9" fmla="*/ 1883336 h 1883336"/>
              <a:gd name="connsiteX10" fmla="*/ 0 w 1988730"/>
              <a:gd name="connsiteY10" fmla="*/ 1274391 h 1883336"/>
              <a:gd name="connsiteX11" fmla="*/ 0 w 1988730"/>
              <a:gd name="connsiteY11" fmla="*/ 646612 h 1883336"/>
              <a:gd name="connsiteX12" fmla="*/ 0 w 1988730"/>
              <a:gd name="connsiteY12" fmla="*/ 0 h 18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88730" h="1883336" fill="none" extrusionOk="0">
                <a:moveTo>
                  <a:pt x="0" y="0"/>
                </a:moveTo>
                <a:cubicBezTo>
                  <a:pt x="257279" y="30188"/>
                  <a:pt x="417393" y="-28962"/>
                  <a:pt x="643023" y="0"/>
                </a:cubicBezTo>
                <a:cubicBezTo>
                  <a:pt x="868653" y="28962"/>
                  <a:pt x="1061309" y="30455"/>
                  <a:pt x="1305933" y="0"/>
                </a:cubicBezTo>
                <a:cubicBezTo>
                  <a:pt x="1550557" y="-30455"/>
                  <a:pt x="1667633" y="-6359"/>
                  <a:pt x="1988730" y="0"/>
                </a:cubicBezTo>
                <a:cubicBezTo>
                  <a:pt x="2007772" y="305504"/>
                  <a:pt x="1980530" y="336531"/>
                  <a:pt x="1988730" y="646612"/>
                </a:cubicBezTo>
                <a:cubicBezTo>
                  <a:pt x="1996930" y="956693"/>
                  <a:pt x="2011517" y="942343"/>
                  <a:pt x="1988730" y="1217891"/>
                </a:cubicBezTo>
                <a:cubicBezTo>
                  <a:pt x="1965943" y="1493439"/>
                  <a:pt x="2021475" y="1566719"/>
                  <a:pt x="1988730" y="1883336"/>
                </a:cubicBezTo>
                <a:cubicBezTo>
                  <a:pt x="1791076" y="1905534"/>
                  <a:pt x="1604037" y="1879610"/>
                  <a:pt x="1286045" y="1883336"/>
                </a:cubicBezTo>
                <a:cubicBezTo>
                  <a:pt x="968054" y="1887062"/>
                  <a:pt x="788334" y="1858120"/>
                  <a:pt x="583361" y="1883336"/>
                </a:cubicBezTo>
                <a:cubicBezTo>
                  <a:pt x="378388" y="1908552"/>
                  <a:pt x="146483" y="1904721"/>
                  <a:pt x="0" y="1883336"/>
                </a:cubicBezTo>
                <a:cubicBezTo>
                  <a:pt x="-15184" y="1677889"/>
                  <a:pt x="21711" y="1429426"/>
                  <a:pt x="0" y="1274391"/>
                </a:cubicBezTo>
                <a:cubicBezTo>
                  <a:pt x="-21711" y="1119356"/>
                  <a:pt x="-20559" y="785741"/>
                  <a:pt x="0" y="646612"/>
                </a:cubicBezTo>
                <a:cubicBezTo>
                  <a:pt x="20559" y="507483"/>
                  <a:pt x="-26075" y="166680"/>
                  <a:pt x="0" y="0"/>
                </a:cubicBezTo>
                <a:close/>
              </a:path>
              <a:path w="1988730" h="1883336" stroke="0" extrusionOk="0">
                <a:moveTo>
                  <a:pt x="0" y="0"/>
                </a:moveTo>
                <a:cubicBezTo>
                  <a:pt x="148952" y="12740"/>
                  <a:pt x="363150" y="32068"/>
                  <a:pt x="643023" y="0"/>
                </a:cubicBezTo>
                <a:cubicBezTo>
                  <a:pt x="922896" y="-32068"/>
                  <a:pt x="1077266" y="8296"/>
                  <a:pt x="1246271" y="0"/>
                </a:cubicBezTo>
                <a:cubicBezTo>
                  <a:pt x="1415276" y="-8296"/>
                  <a:pt x="1672554" y="29521"/>
                  <a:pt x="1988730" y="0"/>
                </a:cubicBezTo>
                <a:cubicBezTo>
                  <a:pt x="1985902" y="269989"/>
                  <a:pt x="1964211" y="382408"/>
                  <a:pt x="1988730" y="608945"/>
                </a:cubicBezTo>
                <a:cubicBezTo>
                  <a:pt x="2013249" y="835482"/>
                  <a:pt x="2001524" y="972156"/>
                  <a:pt x="1988730" y="1199057"/>
                </a:cubicBezTo>
                <a:cubicBezTo>
                  <a:pt x="1975936" y="1425958"/>
                  <a:pt x="2018560" y="1721430"/>
                  <a:pt x="1988730" y="1883336"/>
                </a:cubicBezTo>
                <a:cubicBezTo>
                  <a:pt x="1710117" y="1878909"/>
                  <a:pt x="1568482" y="1886774"/>
                  <a:pt x="1325820" y="1883336"/>
                </a:cubicBezTo>
                <a:cubicBezTo>
                  <a:pt x="1083158" y="1879899"/>
                  <a:pt x="855647" y="1911918"/>
                  <a:pt x="623135" y="1883336"/>
                </a:cubicBezTo>
                <a:cubicBezTo>
                  <a:pt x="390623" y="1854754"/>
                  <a:pt x="290574" y="1897978"/>
                  <a:pt x="0" y="1883336"/>
                </a:cubicBezTo>
                <a:cubicBezTo>
                  <a:pt x="-12645" y="1703994"/>
                  <a:pt x="29579" y="1567027"/>
                  <a:pt x="0" y="1255557"/>
                </a:cubicBezTo>
                <a:cubicBezTo>
                  <a:pt x="-29579" y="944087"/>
                  <a:pt x="-24939" y="893973"/>
                  <a:pt x="0" y="646612"/>
                </a:cubicBezTo>
                <a:cubicBezTo>
                  <a:pt x="24939" y="399252"/>
                  <a:pt x="-19898" y="30965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F8CFAC-9996-2CFD-93E3-848C6B96A78A}"/>
              </a:ext>
            </a:extLst>
          </p:cNvPr>
          <p:cNvSpPr txBox="1"/>
          <p:nvPr/>
        </p:nvSpPr>
        <p:spPr>
          <a:xfrm>
            <a:off x="543816" y="4570734"/>
            <a:ext cx="10429709" cy="523220"/>
          </a:xfrm>
          <a:custGeom>
            <a:avLst/>
            <a:gdLst>
              <a:gd name="connsiteX0" fmla="*/ 0 w 10429709"/>
              <a:gd name="connsiteY0" fmla="*/ 0 h 523220"/>
              <a:gd name="connsiteX1" fmla="*/ 903908 w 10429709"/>
              <a:gd name="connsiteY1" fmla="*/ 0 h 523220"/>
              <a:gd name="connsiteX2" fmla="*/ 1390628 w 10429709"/>
              <a:gd name="connsiteY2" fmla="*/ 0 h 523220"/>
              <a:gd name="connsiteX3" fmla="*/ 2190239 w 10429709"/>
              <a:gd name="connsiteY3" fmla="*/ 0 h 523220"/>
              <a:gd name="connsiteX4" fmla="*/ 2676959 w 10429709"/>
              <a:gd name="connsiteY4" fmla="*/ 0 h 523220"/>
              <a:gd name="connsiteX5" fmla="*/ 3372273 w 10429709"/>
              <a:gd name="connsiteY5" fmla="*/ 0 h 523220"/>
              <a:gd name="connsiteX6" fmla="*/ 4171884 w 10429709"/>
              <a:gd name="connsiteY6" fmla="*/ 0 h 523220"/>
              <a:gd name="connsiteX7" fmla="*/ 4554306 w 10429709"/>
              <a:gd name="connsiteY7" fmla="*/ 0 h 523220"/>
              <a:gd name="connsiteX8" fmla="*/ 4936729 w 10429709"/>
              <a:gd name="connsiteY8" fmla="*/ 0 h 523220"/>
              <a:gd name="connsiteX9" fmla="*/ 5840637 w 10429709"/>
              <a:gd name="connsiteY9" fmla="*/ 0 h 523220"/>
              <a:gd name="connsiteX10" fmla="*/ 6535951 w 10429709"/>
              <a:gd name="connsiteY10" fmla="*/ 0 h 523220"/>
              <a:gd name="connsiteX11" fmla="*/ 6918374 w 10429709"/>
              <a:gd name="connsiteY11" fmla="*/ 0 h 523220"/>
              <a:gd name="connsiteX12" fmla="*/ 7613688 w 10429709"/>
              <a:gd name="connsiteY12" fmla="*/ 0 h 523220"/>
              <a:gd name="connsiteX13" fmla="*/ 8517596 w 10429709"/>
              <a:gd name="connsiteY13" fmla="*/ 0 h 523220"/>
              <a:gd name="connsiteX14" fmla="*/ 9108613 w 10429709"/>
              <a:gd name="connsiteY14" fmla="*/ 0 h 523220"/>
              <a:gd name="connsiteX15" fmla="*/ 9699629 w 10429709"/>
              <a:gd name="connsiteY15" fmla="*/ 0 h 523220"/>
              <a:gd name="connsiteX16" fmla="*/ 10429709 w 10429709"/>
              <a:gd name="connsiteY16" fmla="*/ 0 h 523220"/>
              <a:gd name="connsiteX17" fmla="*/ 10429709 w 10429709"/>
              <a:gd name="connsiteY17" fmla="*/ 523220 h 523220"/>
              <a:gd name="connsiteX18" fmla="*/ 9734395 w 10429709"/>
              <a:gd name="connsiteY18" fmla="*/ 523220 h 523220"/>
              <a:gd name="connsiteX19" fmla="*/ 8934784 w 10429709"/>
              <a:gd name="connsiteY19" fmla="*/ 523220 h 523220"/>
              <a:gd name="connsiteX20" fmla="*/ 8135173 w 10429709"/>
              <a:gd name="connsiteY20" fmla="*/ 523220 h 523220"/>
              <a:gd name="connsiteX21" fmla="*/ 7648453 w 10429709"/>
              <a:gd name="connsiteY21" fmla="*/ 523220 h 523220"/>
              <a:gd name="connsiteX22" fmla="*/ 6744545 w 10429709"/>
              <a:gd name="connsiteY22" fmla="*/ 523220 h 523220"/>
              <a:gd name="connsiteX23" fmla="*/ 6049231 w 10429709"/>
              <a:gd name="connsiteY23" fmla="*/ 523220 h 523220"/>
              <a:gd name="connsiteX24" fmla="*/ 5666809 w 10429709"/>
              <a:gd name="connsiteY24" fmla="*/ 523220 h 523220"/>
              <a:gd name="connsiteX25" fmla="*/ 4971495 w 10429709"/>
              <a:gd name="connsiteY25" fmla="*/ 523220 h 523220"/>
              <a:gd name="connsiteX26" fmla="*/ 4380478 w 10429709"/>
              <a:gd name="connsiteY26" fmla="*/ 523220 h 523220"/>
              <a:gd name="connsiteX27" fmla="*/ 3789461 w 10429709"/>
              <a:gd name="connsiteY27" fmla="*/ 523220 h 523220"/>
              <a:gd name="connsiteX28" fmla="*/ 3198444 w 10429709"/>
              <a:gd name="connsiteY28" fmla="*/ 523220 h 523220"/>
              <a:gd name="connsiteX29" fmla="*/ 2607427 w 10429709"/>
              <a:gd name="connsiteY29" fmla="*/ 523220 h 523220"/>
              <a:gd name="connsiteX30" fmla="*/ 1807816 w 10429709"/>
              <a:gd name="connsiteY30" fmla="*/ 523220 h 523220"/>
              <a:gd name="connsiteX31" fmla="*/ 1112502 w 10429709"/>
              <a:gd name="connsiteY31" fmla="*/ 523220 h 523220"/>
              <a:gd name="connsiteX32" fmla="*/ 730080 w 10429709"/>
              <a:gd name="connsiteY32" fmla="*/ 523220 h 523220"/>
              <a:gd name="connsiteX33" fmla="*/ 0 w 10429709"/>
              <a:gd name="connsiteY33" fmla="*/ 523220 h 523220"/>
              <a:gd name="connsiteX34" fmla="*/ 0 w 10429709"/>
              <a:gd name="connsiteY3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9709" h="523220" fill="none" extrusionOk="0">
                <a:moveTo>
                  <a:pt x="0" y="0"/>
                </a:moveTo>
                <a:cubicBezTo>
                  <a:pt x="195947" y="41385"/>
                  <a:pt x="690676" y="7717"/>
                  <a:pt x="903908" y="0"/>
                </a:cubicBezTo>
                <a:cubicBezTo>
                  <a:pt x="1117140" y="-7717"/>
                  <a:pt x="1202138" y="-11981"/>
                  <a:pt x="1390628" y="0"/>
                </a:cubicBezTo>
                <a:cubicBezTo>
                  <a:pt x="1579118" y="11981"/>
                  <a:pt x="1939869" y="988"/>
                  <a:pt x="2190239" y="0"/>
                </a:cubicBezTo>
                <a:cubicBezTo>
                  <a:pt x="2440609" y="-988"/>
                  <a:pt x="2461432" y="-22613"/>
                  <a:pt x="2676959" y="0"/>
                </a:cubicBezTo>
                <a:cubicBezTo>
                  <a:pt x="2892486" y="22613"/>
                  <a:pt x="3105508" y="-9762"/>
                  <a:pt x="3372273" y="0"/>
                </a:cubicBezTo>
                <a:cubicBezTo>
                  <a:pt x="3639038" y="9762"/>
                  <a:pt x="3935666" y="-19925"/>
                  <a:pt x="4171884" y="0"/>
                </a:cubicBezTo>
                <a:cubicBezTo>
                  <a:pt x="4408102" y="19925"/>
                  <a:pt x="4364152" y="-19040"/>
                  <a:pt x="4554306" y="0"/>
                </a:cubicBezTo>
                <a:cubicBezTo>
                  <a:pt x="4744460" y="19040"/>
                  <a:pt x="4771769" y="-4345"/>
                  <a:pt x="4936729" y="0"/>
                </a:cubicBezTo>
                <a:cubicBezTo>
                  <a:pt x="5101689" y="4345"/>
                  <a:pt x="5568034" y="-5256"/>
                  <a:pt x="5840637" y="0"/>
                </a:cubicBezTo>
                <a:cubicBezTo>
                  <a:pt x="6113240" y="5256"/>
                  <a:pt x="6342370" y="-17343"/>
                  <a:pt x="6535951" y="0"/>
                </a:cubicBezTo>
                <a:cubicBezTo>
                  <a:pt x="6729532" y="17343"/>
                  <a:pt x="6779810" y="17407"/>
                  <a:pt x="6918374" y="0"/>
                </a:cubicBezTo>
                <a:cubicBezTo>
                  <a:pt x="7056938" y="-17407"/>
                  <a:pt x="7389697" y="-16897"/>
                  <a:pt x="7613688" y="0"/>
                </a:cubicBezTo>
                <a:cubicBezTo>
                  <a:pt x="7837679" y="16897"/>
                  <a:pt x="8179182" y="33962"/>
                  <a:pt x="8517596" y="0"/>
                </a:cubicBezTo>
                <a:cubicBezTo>
                  <a:pt x="8856010" y="-33962"/>
                  <a:pt x="8902631" y="-5535"/>
                  <a:pt x="9108613" y="0"/>
                </a:cubicBezTo>
                <a:cubicBezTo>
                  <a:pt x="9314595" y="5535"/>
                  <a:pt x="9452729" y="-27977"/>
                  <a:pt x="9699629" y="0"/>
                </a:cubicBezTo>
                <a:cubicBezTo>
                  <a:pt x="9946529" y="27977"/>
                  <a:pt x="10132442" y="32400"/>
                  <a:pt x="10429709" y="0"/>
                </a:cubicBezTo>
                <a:cubicBezTo>
                  <a:pt x="10453967" y="232151"/>
                  <a:pt x="10447153" y="331821"/>
                  <a:pt x="10429709" y="523220"/>
                </a:cubicBezTo>
                <a:cubicBezTo>
                  <a:pt x="10260267" y="532667"/>
                  <a:pt x="10048855" y="521578"/>
                  <a:pt x="9734395" y="523220"/>
                </a:cubicBezTo>
                <a:cubicBezTo>
                  <a:pt x="9419935" y="524862"/>
                  <a:pt x="9197212" y="517352"/>
                  <a:pt x="8934784" y="523220"/>
                </a:cubicBezTo>
                <a:cubicBezTo>
                  <a:pt x="8672356" y="529088"/>
                  <a:pt x="8437651" y="538457"/>
                  <a:pt x="8135173" y="523220"/>
                </a:cubicBezTo>
                <a:cubicBezTo>
                  <a:pt x="7832695" y="507983"/>
                  <a:pt x="7811318" y="500993"/>
                  <a:pt x="7648453" y="523220"/>
                </a:cubicBezTo>
                <a:cubicBezTo>
                  <a:pt x="7485588" y="545447"/>
                  <a:pt x="7088790" y="510060"/>
                  <a:pt x="6744545" y="523220"/>
                </a:cubicBezTo>
                <a:cubicBezTo>
                  <a:pt x="6400300" y="536380"/>
                  <a:pt x="6288423" y="530738"/>
                  <a:pt x="6049231" y="523220"/>
                </a:cubicBezTo>
                <a:cubicBezTo>
                  <a:pt x="5810039" y="515702"/>
                  <a:pt x="5780164" y="516240"/>
                  <a:pt x="5666809" y="523220"/>
                </a:cubicBezTo>
                <a:cubicBezTo>
                  <a:pt x="5553454" y="530200"/>
                  <a:pt x="5265313" y="502091"/>
                  <a:pt x="4971495" y="523220"/>
                </a:cubicBezTo>
                <a:cubicBezTo>
                  <a:pt x="4677677" y="544349"/>
                  <a:pt x="4637385" y="524321"/>
                  <a:pt x="4380478" y="523220"/>
                </a:cubicBezTo>
                <a:cubicBezTo>
                  <a:pt x="4123571" y="522119"/>
                  <a:pt x="3941402" y="506238"/>
                  <a:pt x="3789461" y="523220"/>
                </a:cubicBezTo>
                <a:cubicBezTo>
                  <a:pt x="3637520" y="540202"/>
                  <a:pt x="3431041" y="541919"/>
                  <a:pt x="3198444" y="523220"/>
                </a:cubicBezTo>
                <a:cubicBezTo>
                  <a:pt x="2965847" y="504521"/>
                  <a:pt x="2829013" y="516819"/>
                  <a:pt x="2607427" y="523220"/>
                </a:cubicBezTo>
                <a:cubicBezTo>
                  <a:pt x="2385841" y="529621"/>
                  <a:pt x="2168573" y="531784"/>
                  <a:pt x="1807816" y="523220"/>
                </a:cubicBezTo>
                <a:cubicBezTo>
                  <a:pt x="1447059" y="514656"/>
                  <a:pt x="1306564" y="507623"/>
                  <a:pt x="1112502" y="523220"/>
                </a:cubicBezTo>
                <a:cubicBezTo>
                  <a:pt x="918440" y="538817"/>
                  <a:pt x="843162" y="535508"/>
                  <a:pt x="730080" y="523220"/>
                </a:cubicBezTo>
                <a:cubicBezTo>
                  <a:pt x="616998" y="510932"/>
                  <a:pt x="288811" y="501486"/>
                  <a:pt x="0" y="523220"/>
                </a:cubicBezTo>
                <a:cubicBezTo>
                  <a:pt x="-22703" y="289641"/>
                  <a:pt x="15950" y="183010"/>
                  <a:pt x="0" y="0"/>
                </a:cubicBezTo>
                <a:close/>
              </a:path>
              <a:path w="10429709" h="523220" stroke="0" extrusionOk="0">
                <a:moveTo>
                  <a:pt x="0" y="0"/>
                </a:moveTo>
                <a:cubicBezTo>
                  <a:pt x="163823" y="-3101"/>
                  <a:pt x="368746" y="-2053"/>
                  <a:pt x="591017" y="0"/>
                </a:cubicBezTo>
                <a:cubicBezTo>
                  <a:pt x="813288" y="2053"/>
                  <a:pt x="852089" y="13551"/>
                  <a:pt x="973440" y="0"/>
                </a:cubicBezTo>
                <a:cubicBezTo>
                  <a:pt x="1094791" y="-13551"/>
                  <a:pt x="1638124" y="17559"/>
                  <a:pt x="1877348" y="0"/>
                </a:cubicBezTo>
                <a:cubicBezTo>
                  <a:pt x="2116572" y="-17559"/>
                  <a:pt x="2210794" y="21974"/>
                  <a:pt x="2468364" y="0"/>
                </a:cubicBezTo>
                <a:cubicBezTo>
                  <a:pt x="2725934" y="-21974"/>
                  <a:pt x="2858257" y="8112"/>
                  <a:pt x="3059381" y="0"/>
                </a:cubicBezTo>
                <a:cubicBezTo>
                  <a:pt x="3260505" y="-8112"/>
                  <a:pt x="3595382" y="23156"/>
                  <a:pt x="3963289" y="0"/>
                </a:cubicBezTo>
                <a:cubicBezTo>
                  <a:pt x="4331196" y="-23156"/>
                  <a:pt x="4345999" y="3483"/>
                  <a:pt x="4450009" y="0"/>
                </a:cubicBezTo>
                <a:cubicBezTo>
                  <a:pt x="4554019" y="-3483"/>
                  <a:pt x="4973155" y="-7974"/>
                  <a:pt x="5353917" y="0"/>
                </a:cubicBezTo>
                <a:cubicBezTo>
                  <a:pt x="5734679" y="7974"/>
                  <a:pt x="5889253" y="-6389"/>
                  <a:pt x="6257825" y="0"/>
                </a:cubicBezTo>
                <a:cubicBezTo>
                  <a:pt x="6626397" y="6389"/>
                  <a:pt x="6793859" y="4062"/>
                  <a:pt x="6953139" y="0"/>
                </a:cubicBezTo>
                <a:cubicBezTo>
                  <a:pt x="7112419" y="-4062"/>
                  <a:pt x="7489625" y="13803"/>
                  <a:pt x="7857047" y="0"/>
                </a:cubicBezTo>
                <a:cubicBezTo>
                  <a:pt x="8224469" y="-13803"/>
                  <a:pt x="8309313" y="-1510"/>
                  <a:pt x="8448064" y="0"/>
                </a:cubicBezTo>
                <a:cubicBezTo>
                  <a:pt x="8586815" y="1510"/>
                  <a:pt x="8757554" y="-18360"/>
                  <a:pt x="9039081" y="0"/>
                </a:cubicBezTo>
                <a:cubicBezTo>
                  <a:pt x="9320608" y="18360"/>
                  <a:pt x="9446077" y="5106"/>
                  <a:pt x="9838692" y="0"/>
                </a:cubicBezTo>
                <a:cubicBezTo>
                  <a:pt x="10231307" y="-5106"/>
                  <a:pt x="10154627" y="5431"/>
                  <a:pt x="10429709" y="0"/>
                </a:cubicBezTo>
                <a:cubicBezTo>
                  <a:pt x="10410821" y="116729"/>
                  <a:pt x="10433823" y="290232"/>
                  <a:pt x="10429709" y="523220"/>
                </a:cubicBezTo>
                <a:cubicBezTo>
                  <a:pt x="10216363" y="524521"/>
                  <a:pt x="9854952" y="491802"/>
                  <a:pt x="9630098" y="523220"/>
                </a:cubicBezTo>
                <a:cubicBezTo>
                  <a:pt x="9405244" y="554638"/>
                  <a:pt x="9175633" y="554927"/>
                  <a:pt x="8934784" y="523220"/>
                </a:cubicBezTo>
                <a:cubicBezTo>
                  <a:pt x="8693935" y="491513"/>
                  <a:pt x="8688256" y="512869"/>
                  <a:pt x="8552361" y="523220"/>
                </a:cubicBezTo>
                <a:cubicBezTo>
                  <a:pt x="8416466" y="533571"/>
                  <a:pt x="8191841" y="545364"/>
                  <a:pt x="8065642" y="523220"/>
                </a:cubicBezTo>
                <a:cubicBezTo>
                  <a:pt x="7939443" y="501076"/>
                  <a:pt x="7388182" y="487397"/>
                  <a:pt x="7161734" y="523220"/>
                </a:cubicBezTo>
                <a:cubicBezTo>
                  <a:pt x="6935286" y="559043"/>
                  <a:pt x="6739186" y="525926"/>
                  <a:pt x="6466420" y="523220"/>
                </a:cubicBezTo>
                <a:cubicBezTo>
                  <a:pt x="6193654" y="520514"/>
                  <a:pt x="6095525" y="522299"/>
                  <a:pt x="5979700" y="523220"/>
                </a:cubicBezTo>
                <a:cubicBezTo>
                  <a:pt x="5863875" y="524141"/>
                  <a:pt x="5569159" y="523428"/>
                  <a:pt x="5284386" y="523220"/>
                </a:cubicBezTo>
                <a:cubicBezTo>
                  <a:pt x="4999613" y="523012"/>
                  <a:pt x="4998035" y="523406"/>
                  <a:pt x="4901963" y="523220"/>
                </a:cubicBezTo>
                <a:cubicBezTo>
                  <a:pt x="4805891" y="523034"/>
                  <a:pt x="4631790" y="535084"/>
                  <a:pt x="4519541" y="523220"/>
                </a:cubicBezTo>
                <a:cubicBezTo>
                  <a:pt x="4407292" y="511356"/>
                  <a:pt x="4059877" y="537313"/>
                  <a:pt x="3824227" y="523220"/>
                </a:cubicBezTo>
                <a:cubicBezTo>
                  <a:pt x="3588577" y="509127"/>
                  <a:pt x="3448517" y="546439"/>
                  <a:pt x="3337507" y="523220"/>
                </a:cubicBezTo>
                <a:cubicBezTo>
                  <a:pt x="3226497" y="500001"/>
                  <a:pt x="2742801" y="543269"/>
                  <a:pt x="2537896" y="523220"/>
                </a:cubicBezTo>
                <a:cubicBezTo>
                  <a:pt x="2332991" y="503171"/>
                  <a:pt x="2180473" y="501828"/>
                  <a:pt x="2051176" y="523220"/>
                </a:cubicBezTo>
                <a:cubicBezTo>
                  <a:pt x="1921879" y="544612"/>
                  <a:pt x="1459449" y="528500"/>
                  <a:pt x="1251565" y="523220"/>
                </a:cubicBezTo>
                <a:cubicBezTo>
                  <a:pt x="1043681" y="517940"/>
                  <a:pt x="1057502" y="519761"/>
                  <a:pt x="869142" y="523220"/>
                </a:cubicBezTo>
                <a:cubicBezTo>
                  <a:pt x="680782" y="526679"/>
                  <a:pt x="357931" y="551896"/>
                  <a:pt x="0" y="523220"/>
                </a:cubicBezTo>
                <a:cubicBezTo>
                  <a:pt x="-10785" y="378476"/>
                  <a:pt x="-20834" y="1516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 pie charts show the distribution of genders </a:t>
            </a:r>
            <a:r>
              <a:rPr lang="en-US" sz="1400" b="1" dirty="0">
                <a:solidFill>
                  <a:srgbClr val="E5728F"/>
                </a:solidFill>
              </a:rPr>
              <a:t>(‘Male’, ‘Female’ or ‘In another way’) </a:t>
            </a:r>
            <a:r>
              <a:rPr lang="en-US" sz="1400" b="1" dirty="0"/>
              <a:t>for the top 5 activities for the whole population.</a:t>
            </a:r>
          </a:p>
          <a:p>
            <a:r>
              <a:rPr lang="en-US" sz="1400" b="1" dirty="0"/>
              <a:t>For these activities, we can visually see there is </a:t>
            </a:r>
            <a:r>
              <a:rPr lang="en-US" sz="1400" b="1" u="sng" dirty="0">
                <a:solidFill>
                  <a:srgbClr val="E5728F"/>
                </a:solidFill>
              </a:rPr>
              <a:t>relatively equal distribution </a:t>
            </a:r>
            <a:r>
              <a:rPr lang="en-US" sz="1400" b="1" dirty="0"/>
              <a:t>between genders.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92853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6C6D7-C0FB-2D8D-7399-11389F1F7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FFCE50D1-FD72-E0D1-12FC-B4BFD6AF3C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C7068A-B3C1-FD42-2729-A9BE3389D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0961-9FD5-B716-5103-85279E2AE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1D2D6-C3EB-B9B8-F5C0-9D560D032507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A2EFEA-3978-D440-6DBD-CEEEC7308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gender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1A8E1-A7C7-31D8-8693-025FE862EED4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5D2F146B-BDD2-89D6-52DE-056FA0013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F415D543-D055-8C9D-C86F-AE54CC3D5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2D010890-661C-4233-D4D5-C3001BE6F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406BAD93-4AEB-A587-1A16-7AA8AB3C0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A310178F-4394-721A-F317-965FCDA2F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C17A1607-3ECD-9F44-38AF-D7D3C75012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A graph showing the number of active activities&#10;&#10;Description automatically generated with medium confidence">
            <a:extLst>
              <a:ext uri="{FF2B5EF4-FFF2-40B4-BE49-F238E27FC236}">
                <a16:creationId xmlns:a16="http://schemas.microsoft.com/office/drawing/2014/main" id="{B7C94B8C-E2B1-7CCA-F18F-3EE0D055B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1740289"/>
            <a:ext cx="3797976" cy="2239027"/>
          </a:xfrm>
          <a:custGeom>
            <a:avLst/>
            <a:gdLst>
              <a:gd name="connsiteX0" fmla="*/ 0 w 3797976"/>
              <a:gd name="connsiteY0" fmla="*/ 0 h 2239027"/>
              <a:gd name="connsiteX1" fmla="*/ 595016 w 3797976"/>
              <a:gd name="connsiteY1" fmla="*/ 0 h 2239027"/>
              <a:gd name="connsiteX2" fmla="*/ 1152053 w 3797976"/>
              <a:gd name="connsiteY2" fmla="*/ 0 h 2239027"/>
              <a:gd name="connsiteX3" fmla="*/ 1823028 w 3797976"/>
              <a:gd name="connsiteY3" fmla="*/ 0 h 2239027"/>
              <a:gd name="connsiteX4" fmla="*/ 2456024 w 3797976"/>
              <a:gd name="connsiteY4" fmla="*/ 0 h 2239027"/>
              <a:gd name="connsiteX5" fmla="*/ 3089020 w 3797976"/>
              <a:gd name="connsiteY5" fmla="*/ 0 h 2239027"/>
              <a:gd name="connsiteX6" fmla="*/ 3797976 w 3797976"/>
              <a:gd name="connsiteY6" fmla="*/ 0 h 2239027"/>
              <a:gd name="connsiteX7" fmla="*/ 3797976 w 3797976"/>
              <a:gd name="connsiteY7" fmla="*/ 582147 h 2239027"/>
              <a:gd name="connsiteX8" fmla="*/ 3797976 w 3797976"/>
              <a:gd name="connsiteY8" fmla="*/ 1097123 h 2239027"/>
              <a:gd name="connsiteX9" fmla="*/ 3797976 w 3797976"/>
              <a:gd name="connsiteY9" fmla="*/ 1679270 h 2239027"/>
              <a:gd name="connsiteX10" fmla="*/ 3797976 w 3797976"/>
              <a:gd name="connsiteY10" fmla="*/ 2239027 h 2239027"/>
              <a:gd name="connsiteX11" fmla="*/ 3127000 w 3797976"/>
              <a:gd name="connsiteY11" fmla="*/ 2239027 h 2239027"/>
              <a:gd name="connsiteX12" fmla="*/ 2456024 w 3797976"/>
              <a:gd name="connsiteY12" fmla="*/ 2239027 h 2239027"/>
              <a:gd name="connsiteX13" fmla="*/ 1747069 w 3797976"/>
              <a:gd name="connsiteY13" fmla="*/ 2239027 h 2239027"/>
              <a:gd name="connsiteX14" fmla="*/ 1152053 w 3797976"/>
              <a:gd name="connsiteY14" fmla="*/ 2239027 h 2239027"/>
              <a:gd name="connsiteX15" fmla="*/ 0 w 3797976"/>
              <a:gd name="connsiteY15" fmla="*/ 2239027 h 2239027"/>
              <a:gd name="connsiteX16" fmla="*/ 0 w 3797976"/>
              <a:gd name="connsiteY16" fmla="*/ 1724051 h 2239027"/>
              <a:gd name="connsiteX17" fmla="*/ 0 w 3797976"/>
              <a:gd name="connsiteY17" fmla="*/ 1164294 h 2239027"/>
              <a:gd name="connsiteX18" fmla="*/ 0 w 3797976"/>
              <a:gd name="connsiteY18" fmla="*/ 582147 h 2239027"/>
              <a:gd name="connsiteX19" fmla="*/ 0 w 3797976"/>
              <a:gd name="connsiteY19" fmla="*/ 0 h 22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97976" h="2239027" fill="none" extrusionOk="0">
                <a:moveTo>
                  <a:pt x="0" y="0"/>
                </a:moveTo>
                <a:cubicBezTo>
                  <a:pt x="181420" y="-17713"/>
                  <a:pt x="385307" y="18653"/>
                  <a:pt x="595016" y="0"/>
                </a:cubicBezTo>
                <a:cubicBezTo>
                  <a:pt x="804725" y="-18653"/>
                  <a:pt x="1025648" y="22604"/>
                  <a:pt x="1152053" y="0"/>
                </a:cubicBezTo>
                <a:cubicBezTo>
                  <a:pt x="1278458" y="-22604"/>
                  <a:pt x="1596679" y="33297"/>
                  <a:pt x="1823028" y="0"/>
                </a:cubicBezTo>
                <a:cubicBezTo>
                  <a:pt x="2049378" y="-33297"/>
                  <a:pt x="2213804" y="24209"/>
                  <a:pt x="2456024" y="0"/>
                </a:cubicBezTo>
                <a:cubicBezTo>
                  <a:pt x="2698244" y="-24209"/>
                  <a:pt x="2953612" y="-29167"/>
                  <a:pt x="3089020" y="0"/>
                </a:cubicBezTo>
                <a:cubicBezTo>
                  <a:pt x="3224428" y="29167"/>
                  <a:pt x="3498067" y="-24988"/>
                  <a:pt x="3797976" y="0"/>
                </a:cubicBezTo>
                <a:cubicBezTo>
                  <a:pt x="3810656" y="247239"/>
                  <a:pt x="3798959" y="404021"/>
                  <a:pt x="3797976" y="582147"/>
                </a:cubicBezTo>
                <a:cubicBezTo>
                  <a:pt x="3796993" y="760273"/>
                  <a:pt x="3782922" y="894332"/>
                  <a:pt x="3797976" y="1097123"/>
                </a:cubicBezTo>
                <a:cubicBezTo>
                  <a:pt x="3813030" y="1299914"/>
                  <a:pt x="3780341" y="1512393"/>
                  <a:pt x="3797976" y="1679270"/>
                </a:cubicBezTo>
                <a:cubicBezTo>
                  <a:pt x="3815611" y="1846147"/>
                  <a:pt x="3819086" y="2044290"/>
                  <a:pt x="3797976" y="2239027"/>
                </a:cubicBezTo>
                <a:cubicBezTo>
                  <a:pt x="3657124" y="2268787"/>
                  <a:pt x="3363366" y="2218904"/>
                  <a:pt x="3127000" y="2239027"/>
                </a:cubicBezTo>
                <a:cubicBezTo>
                  <a:pt x="2890634" y="2259150"/>
                  <a:pt x="2698195" y="2207302"/>
                  <a:pt x="2456024" y="2239027"/>
                </a:cubicBezTo>
                <a:cubicBezTo>
                  <a:pt x="2213853" y="2270752"/>
                  <a:pt x="1909305" y="2272913"/>
                  <a:pt x="1747069" y="2239027"/>
                </a:cubicBezTo>
                <a:cubicBezTo>
                  <a:pt x="1584833" y="2205141"/>
                  <a:pt x="1353542" y="2228963"/>
                  <a:pt x="1152053" y="2239027"/>
                </a:cubicBezTo>
                <a:cubicBezTo>
                  <a:pt x="950564" y="2249091"/>
                  <a:pt x="415940" y="2222257"/>
                  <a:pt x="0" y="2239027"/>
                </a:cubicBezTo>
                <a:cubicBezTo>
                  <a:pt x="8175" y="2094774"/>
                  <a:pt x="7344" y="1930458"/>
                  <a:pt x="0" y="1724051"/>
                </a:cubicBezTo>
                <a:cubicBezTo>
                  <a:pt x="-7344" y="1517644"/>
                  <a:pt x="5947" y="1377929"/>
                  <a:pt x="0" y="1164294"/>
                </a:cubicBezTo>
                <a:cubicBezTo>
                  <a:pt x="-5947" y="950659"/>
                  <a:pt x="-19246" y="777336"/>
                  <a:pt x="0" y="582147"/>
                </a:cubicBezTo>
                <a:cubicBezTo>
                  <a:pt x="19246" y="386958"/>
                  <a:pt x="19268" y="121164"/>
                  <a:pt x="0" y="0"/>
                </a:cubicBezTo>
                <a:close/>
              </a:path>
              <a:path w="3797976" h="2239027" stroke="0" extrusionOk="0">
                <a:moveTo>
                  <a:pt x="0" y="0"/>
                </a:moveTo>
                <a:cubicBezTo>
                  <a:pt x="290612" y="-13330"/>
                  <a:pt x="309937" y="-17956"/>
                  <a:pt x="595016" y="0"/>
                </a:cubicBezTo>
                <a:cubicBezTo>
                  <a:pt x="880095" y="17956"/>
                  <a:pt x="932542" y="-5330"/>
                  <a:pt x="1114073" y="0"/>
                </a:cubicBezTo>
                <a:cubicBezTo>
                  <a:pt x="1295604" y="5330"/>
                  <a:pt x="1472013" y="23060"/>
                  <a:pt x="1823028" y="0"/>
                </a:cubicBezTo>
                <a:cubicBezTo>
                  <a:pt x="2174043" y="-23060"/>
                  <a:pt x="2257481" y="9258"/>
                  <a:pt x="2418045" y="0"/>
                </a:cubicBezTo>
                <a:cubicBezTo>
                  <a:pt x="2578609" y="-9258"/>
                  <a:pt x="2861391" y="-14022"/>
                  <a:pt x="3013061" y="0"/>
                </a:cubicBezTo>
                <a:cubicBezTo>
                  <a:pt x="3164731" y="14022"/>
                  <a:pt x="3460077" y="18470"/>
                  <a:pt x="3797976" y="0"/>
                </a:cubicBezTo>
                <a:cubicBezTo>
                  <a:pt x="3792463" y="222129"/>
                  <a:pt x="3773065" y="313205"/>
                  <a:pt x="3797976" y="514976"/>
                </a:cubicBezTo>
                <a:cubicBezTo>
                  <a:pt x="3822887" y="716747"/>
                  <a:pt x="3821320" y="795403"/>
                  <a:pt x="3797976" y="1074733"/>
                </a:cubicBezTo>
                <a:cubicBezTo>
                  <a:pt x="3774632" y="1354063"/>
                  <a:pt x="3801105" y="1349272"/>
                  <a:pt x="3797976" y="1589709"/>
                </a:cubicBezTo>
                <a:cubicBezTo>
                  <a:pt x="3794847" y="1830146"/>
                  <a:pt x="3775056" y="2101015"/>
                  <a:pt x="3797976" y="2239027"/>
                </a:cubicBezTo>
                <a:cubicBezTo>
                  <a:pt x="3572222" y="2253521"/>
                  <a:pt x="3423130" y="2265722"/>
                  <a:pt x="3164980" y="2239027"/>
                </a:cubicBezTo>
                <a:cubicBezTo>
                  <a:pt x="2906830" y="2212332"/>
                  <a:pt x="2743705" y="2236094"/>
                  <a:pt x="2569964" y="2239027"/>
                </a:cubicBezTo>
                <a:cubicBezTo>
                  <a:pt x="2396223" y="2241960"/>
                  <a:pt x="2150466" y="2238492"/>
                  <a:pt x="1861008" y="2239027"/>
                </a:cubicBezTo>
                <a:cubicBezTo>
                  <a:pt x="1571550" y="2239562"/>
                  <a:pt x="1442732" y="2273753"/>
                  <a:pt x="1152053" y="2239027"/>
                </a:cubicBezTo>
                <a:cubicBezTo>
                  <a:pt x="861375" y="2204301"/>
                  <a:pt x="801924" y="2228763"/>
                  <a:pt x="595016" y="2239027"/>
                </a:cubicBezTo>
                <a:cubicBezTo>
                  <a:pt x="388108" y="2249291"/>
                  <a:pt x="185227" y="2248212"/>
                  <a:pt x="0" y="2239027"/>
                </a:cubicBezTo>
                <a:cubicBezTo>
                  <a:pt x="22221" y="2116617"/>
                  <a:pt x="-29269" y="1843936"/>
                  <a:pt x="0" y="1634490"/>
                </a:cubicBezTo>
                <a:cubicBezTo>
                  <a:pt x="29269" y="1425044"/>
                  <a:pt x="2731" y="1377650"/>
                  <a:pt x="0" y="1141904"/>
                </a:cubicBezTo>
                <a:cubicBezTo>
                  <a:pt x="-2731" y="906158"/>
                  <a:pt x="-22813" y="742303"/>
                  <a:pt x="0" y="626928"/>
                </a:cubicBezTo>
                <a:cubicBezTo>
                  <a:pt x="22813" y="511553"/>
                  <a:pt x="17213" y="298667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Picture 9" descr="A graph of activity and activity&#10;&#10;Description automatically generated">
            <a:extLst>
              <a:ext uri="{FF2B5EF4-FFF2-40B4-BE49-F238E27FC236}">
                <a16:creationId xmlns:a16="http://schemas.microsoft.com/office/drawing/2014/main" id="{DBBC8307-5B18-DCE5-9886-133B9F0AB2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51" y="1734914"/>
            <a:ext cx="3716162" cy="2239027"/>
          </a:xfrm>
          <a:custGeom>
            <a:avLst/>
            <a:gdLst>
              <a:gd name="connsiteX0" fmla="*/ 0 w 3716162"/>
              <a:gd name="connsiteY0" fmla="*/ 0 h 2239027"/>
              <a:gd name="connsiteX1" fmla="*/ 693684 w 3716162"/>
              <a:gd name="connsiteY1" fmla="*/ 0 h 2239027"/>
              <a:gd name="connsiteX2" fmla="*/ 1350206 w 3716162"/>
              <a:gd name="connsiteY2" fmla="*/ 0 h 2239027"/>
              <a:gd name="connsiteX3" fmla="*/ 1895243 w 3716162"/>
              <a:gd name="connsiteY3" fmla="*/ 0 h 2239027"/>
              <a:gd name="connsiteX4" fmla="*/ 2588926 w 3716162"/>
              <a:gd name="connsiteY4" fmla="*/ 0 h 2239027"/>
              <a:gd name="connsiteX5" fmla="*/ 3171125 w 3716162"/>
              <a:gd name="connsiteY5" fmla="*/ 0 h 2239027"/>
              <a:gd name="connsiteX6" fmla="*/ 3716162 w 3716162"/>
              <a:gd name="connsiteY6" fmla="*/ 0 h 2239027"/>
              <a:gd name="connsiteX7" fmla="*/ 3716162 w 3716162"/>
              <a:gd name="connsiteY7" fmla="*/ 537366 h 2239027"/>
              <a:gd name="connsiteX8" fmla="*/ 3716162 w 3716162"/>
              <a:gd name="connsiteY8" fmla="*/ 1052343 h 2239027"/>
              <a:gd name="connsiteX9" fmla="*/ 3716162 w 3716162"/>
              <a:gd name="connsiteY9" fmla="*/ 1656880 h 2239027"/>
              <a:gd name="connsiteX10" fmla="*/ 3716162 w 3716162"/>
              <a:gd name="connsiteY10" fmla="*/ 2239027 h 2239027"/>
              <a:gd name="connsiteX11" fmla="*/ 3208287 w 3716162"/>
              <a:gd name="connsiteY11" fmla="*/ 2239027 h 2239027"/>
              <a:gd name="connsiteX12" fmla="*/ 2514603 w 3716162"/>
              <a:gd name="connsiteY12" fmla="*/ 2239027 h 2239027"/>
              <a:gd name="connsiteX13" fmla="*/ 1969566 w 3716162"/>
              <a:gd name="connsiteY13" fmla="*/ 2239027 h 2239027"/>
              <a:gd name="connsiteX14" fmla="*/ 1275882 w 3716162"/>
              <a:gd name="connsiteY14" fmla="*/ 2239027 h 2239027"/>
              <a:gd name="connsiteX15" fmla="*/ 582199 w 3716162"/>
              <a:gd name="connsiteY15" fmla="*/ 2239027 h 2239027"/>
              <a:gd name="connsiteX16" fmla="*/ 0 w 3716162"/>
              <a:gd name="connsiteY16" fmla="*/ 2239027 h 2239027"/>
              <a:gd name="connsiteX17" fmla="*/ 0 w 3716162"/>
              <a:gd name="connsiteY17" fmla="*/ 1656880 h 2239027"/>
              <a:gd name="connsiteX18" fmla="*/ 0 w 3716162"/>
              <a:gd name="connsiteY18" fmla="*/ 1164294 h 2239027"/>
              <a:gd name="connsiteX19" fmla="*/ 0 w 3716162"/>
              <a:gd name="connsiteY19" fmla="*/ 626928 h 2239027"/>
              <a:gd name="connsiteX20" fmla="*/ 0 w 3716162"/>
              <a:gd name="connsiteY20" fmla="*/ 0 h 22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6162" h="2239027" fill="none" extrusionOk="0">
                <a:moveTo>
                  <a:pt x="0" y="0"/>
                </a:moveTo>
                <a:cubicBezTo>
                  <a:pt x="292386" y="20767"/>
                  <a:pt x="491629" y="2392"/>
                  <a:pt x="693684" y="0"/>
                </a:cubicBezTo>
                <a:cubicBezTo>
                  <a:pt x="895739" y="-2392"/>
                  <a:pt x="1022413" y="-32349"/>
                  <a:pt x="1350206" y="0"/>
                </a:cubicBezTo>
                <a:cubicBezTo>
                  <a:pt x="1677999" y="32349"/>
                  <a:pt x="1752976" y="-24881"/>
                  <a:pt x="1895243" y="0"/>
                </a:cubicBezTo>
                <a:cubicBezTo>
                  <a:pt x="2037510" y="24881"/>
                  <a:pt x="2384873" y="3582"/>
                  <a:pt x="2588926" y="0"/>
                </a:cubicBezTo>
                <a:cubicBezTo>
                  <a:pt x="2792979" y="-3582"/>
                  <a:pt x="2982498" y="20459"/>
                  <a:pt x="3171125" y="0"/>
                </a:cubicBezTo>
                <a:cubicBezTo>
                  <a:pt x="3359752" y="-20459"/>
                  <a:pt x="3578533" y="9661"/>
                  <a:pt x="3716162" y="0"/>
                </a:cubicBezTo>
                <a:cubicBezTo>
                  <a:pt x="3715982" y="157979"/>
                  <a:pt x="3728154" y="321948"/>
                  <a:pt x="3716162" y="537366"/>
                </a:cubicBezTo>
                <a:cubicBezTo>
                  <a:pt x="3704170" y="752784"/>
                  <a:pt x="3726694" y="843011"/>
                  <a:pt x="3716162" y="1052343"/>
                </a:cubicBezTo>
                <a:cubicBezTo>
                  <a:pt x="3705630" y="1261675"/>
                  <a:pt x="3709424" y="1386926"/>
                  <a:pt x="3716162" y="1656880"/>
                </a:cubicBezTo>
                <a:cubicBezTo>
                  <a:pt x="3722900" y="1926834"/>
                  <a:pt x="3709461" y="1957671"/>
                  <a:pt x="3716162" y="2239027"/>
                </a:cubicBezTo>
                <a:cubicBezTo>
                  <a:pt x="3610001" y="2237049"/>
                  <a:pt x="3458000" y="2248417"/>
                  <a:pt x="3208287" y="2239027"/>
                </a:cubicBezTo>
                <a:cubicBezTo>
                  <a:pt x="2958574" y="2229637"/>
                  <a:pt x="2828983" y="2237566"/>
                  <a:pt x="2514603" y="2239027"/>
                </a:cubicBezTo>
                <a:cubicBezTo>
                  <a:pt x="2200223" y="2240488"/>
                  <a:pt x="2193885" y="2227060"/>
                  <a:pt x="1969566" y="2239027"/>
                </a:cubicBezTo>
                <a:cubicBezTo>
                  <a:pt x="1745247" y="2250994"/>
                  <a:pt x="1453817" y="2256347"/>
                  <a:pt x="1275882" y="2239027"/>
                </a:cubicBezTo>
                <a:cubicBezTo>
                  <a:pt x="1097947" y="2221707"/>
                  <a:pt x="721079" y="2259741"/>
                  <a:pt x="582199" y="2239027"/>
                </a:cubicBezTo>
                <a:cubicBezTo>
                  <a:pt x="443319" y="2218313"/>
                  <a:pt x="234773" y="2232459"/>
                  <a:pt x="0" y="2239027"/>
                </a:cubicBezTo>
                <a:cubicBezTo>
                  <a:pt x="-10170" y="2093327"/>
                  <a:pt x="6245" y="1843296"/>
                  <a:pt x="0" y="1656880"/>
                </a:cubicBezTo>
                <a:cubicBezTo>
                  <a:pt x="-6245" y="1470464"/>
                  <a:pt x="-14403" y="1301921"/>
                  <a:pt x="0" y="1164294"/>
                </a:cubicBezTo>
                <a:cubicBezTo>
                  <a:pt x="14403" y="1026667"/>
                  <a:pt x="2022" y="816266"/>
                  <a:pt x="0" y="626928"/>
                </a:cubicBezTo>
                <a:cubicBezTo>
                  <a:pt x="-2022" y="437590"/>
                  <a:pt x="15123" y="223028"/>
                  <a:pt x="0" y="0"/>
                </a:cubicBezTo>
                <a:close/>
              </a:path>
              <a:path w="3716162" h="2239027" stroke="0" extrusionOk="0">
                <a:moveTo>
                  <a:pt x="0" y="0"/>
                </a:moveTo>
                <a:cubicBezTo>
                  <a:pt x="149516" y="-28318"/>
                  <a:pt x="330229" y="12763"/>
                  <a:pt x="656522" y="0"/>
                </a:cubicBezTo>
                <a:cubicBezTo>
                  <a:pt x="982815" y="-12763"/>
                  <a:pt x="990501" y="10523"/>
                  <a:pt x="1238721" y="0"/>
                </a:cubicBezTo>
                <a:cubicBezTo>
                  <a:pt x="1486941" y="-10523"/>
                  <a:pt x="1712241" y="19102"/>
                  <a:pt x="1858081" y="0"/>
                </a:cubicBezTo>
                <a:cubicBezTo>
                  <a:pt x="2003921" y="-19102"/>
                  <a:pt x="2229193" y="-4293"/>
                  <a:pt x="2403118" y="0"/>
                </a:cubicBezTo>
                <a:cubicBezTo>
                  <a:pt x="2577043" y="4293"/>
                  <a:pt x="2841693" y="-10387"/>
                  <a:pt x="3022478" y="0"/>
                </a:cubicBezTo>
                <a:cubicBezTo>
                  <a:pt x="3203263" y="10387"/>
                  <a:pt x="3533247" y="-25215"/>
                  <a:pt x="3716162" y="0"/>
                </a:cubicBezTo>
                <a:cubicBezTo>
                  <a:pt x="3729605" y="218594"/>
                  <a:pt x="3728115" y="428268"/>
                  <a:pt x="3716162" y="559757"/>
                </a:cubicBezTo>
                <a:cubicBezTo>
                  <a:pt x="3704209" y="691246"/>
                  <a:pt x="3726863" y="935700"/>
                  <a:pt x="3716162" y="1074733"/>
                </a:cubicBezTo>
                <a:cubicBezTo>
                  <a:pt x="3705461" y="1213766"/>
                  <a:pt x="3717704" y="1425068"/>
                  <a:pt x="3716162" y="1612099"/>
                </a:cubicBezTo>
                <a:cubicBezTo>
                  <a:pt x="3714620" y="1799130"/>
                  <a:pt x="3735219" y="2003948"/>
                  <a:pt x="3716162" y="2239027"/>
                </a:cubicBezTo>
                <a:cubicBezTo>
                  <a:pt x="3441893" y="2268407"/>
                  <a:pt x="3278561" y="2224123"/>
                  <a:pt x="3059640" y="2239027"/>
                </a:cubicBezTo>
                <a:cubicBezTo>
                  <a:pt x="2840719" y="2253931"/>
                  <a:pt x="2683782" y="2242494"/>
                  <a:pt x="2477441" y="2239027"/>
                </a:cubicBezTo>
                <a:cubicBezTo>
                  <a:pt x="2271100" y="2235560"/>
                  <a:pt x="2004929" y="2254590"/>
                  <a:pt x="1783758" y="2239027"/>
                </a:cubicBezTo>
                <a:cubicBezTo>
                  <a:pt x="1562587" y="2223464"/>
                  <a:pt x="1342454" y="2258137"/>
                  <a:pt x="1164397" y="2239027"/>
                </a:cubicBezTo>
                <a:cubicBezTo>
                  <a:pt x="986340" y="2219917"/>
                  <a:pt x="739027" y="2240553"/>
                  <a:pt x="582199" y="2239027"/>
                </a:cubicBezTo>
                <a:cubicBezTo>
                  <a:pt x="425371" y="2237501"/>
                  <a:pt x="208451" y="2227085"/>
                  <a:pt x="0" y="2239027"/>
                </a:cubicBezTo>
                <a:cubicBezTo>
                  <a:pt x="7707" y="2059069"/>
                  <a:pt x="11861" y="1769974"/>
                  <a:pt x="0" y="1634490"/>
                </a:cubicBezTo>
                <a:cubicBezTo>
                  <a:pt x="-11861" y="1499006"/>
                  <a:pt x="19407" y="1341215"/>
                  <a:pt x="0" y="1119514"/>
                </a:cubicBezTo>
                <a:cubicBezTo>
                  <a:pt x="-19407" y="897813"/>
                  <a:pt x="-17908" y="721226"/>
                  <a:pt x="0" y="604537"/>
                </a:cubicBezTo>
                <a:cubicBezTo>
                  <a:pt x="17908" y="487848"/>
                  <a:pt x="-9965" y="264432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1298046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A graph of activities in different colors&#10;&#10;Description automatically generated">
            <a:extLst>
              <a:ext uri="{FF2B5EF4-FFF2-40B4-BE49-F238E27FC236}">
                <a16:creationId xmlns:a16="http://schemas.microsoft.com/office/drawing/2014/main" id="{100C47A2-FBEC-A1F1-44F2-BE907FD59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55" y="1734915"/>
            <a:ext cx="3803207" cy="2239027"/>
          </a:xfrm>
          <a:custGeom>
            <a:avLst/>
            <a:gdLst>
              <a:gd name="connsiteX0" fmla="*/ 0 w 3803207"/>
              <a:gd name="connsiteY0" fmla="*/ 0 h 2239027"/>
              <a:gd name="connsiteX1" fmla="*/ 709932 w 3803207"/>
              <a:gd name="connsiteY1" fmla="*/ 0 h 2239027"/>
              <a:gd name="connsiteX2" fmla="*/ 1305768 w 3803207"/>
              <a:gd name="connsiteY2" fmla="*/ 0 h 2239027"/>
              <a:gd name="connsiteX3" fmla="*/ 2015700 w 3803207"/>
              <a:gd name="connsiteY3" fmla="*/ 0 h 2239027"/>
              <a:gd name="connsiteX4" fmla="*/ 2535471 w 3803207"/>
              <a:gd name="connsiteY4" fmla="*/ 0 h 2239027"/>
              <a:gd name="connsiteX5" fmla="*/ 3131307 w 3803207"/>
              <a:gd name="connsiteY5" fmla="*/ 0 h 2239027"/>
              <a:gd name="connsiteX6" fmla="*/ 3803207 w 3803207"/>
              <a:gd name="connsiteY6" fmla="*/ 0 h 2239027"/>
              <a:gd name="connsiteX7" fmla="*/ 3803207 w 3803207"/>
              <a:gd name="connsiteY7" fmla="*/ 514976 h 2239027"/>
              <a:gd name="connsiteX8" fmla="*/ 3803207 w 3803207"/>
              <a:gd name="connsiteY8" fmla="*/ 1029952 h 2239027"/>
              <a:gd name="connsiteX9" fmla="*/ 3803207 w 3803207"/>
              <a:gd name="connsiteY9" fmla="*/ 1634490 h 2239027"/>
              <a:gd name="connsiteX10" fmla="*/ 3803207 w 3803207"/>
              <a:gd name="connsiteY10" fmla="*/ 2239027 h 2239027"/>
              <a:gd name="connsiteX11" fmla="*/ 3207371 w 3803207"/>
              <a:gd name="connsiteY11" fmla="*/ 2239027 h 2239027"/>
              <a:gd name="connsiteX12" fmla="*/ 2649568 w 3803207"/>
              <a:gd name="connsiteY12" fmla="*/ 2239027 h 2239027"/>
              <a:gd name="connsiteX13" fmla="*/ 1977668 w 3803207"/>
              <a:gd name="connsiteY13" fmla="*/ 2239027 h 2239027"/>
              <a:gd name="connsiteX14" fmla="*/ 1343800 w 3803207"/>
              <a:gd name="connsiteY14" fmla="*/ 2239027 h 2239027"/>
              <a:gd name="connsiteX15" fmla="*/ 824028 w 3803207"/>
              <a:gd name="connsiteY15" fmla="*/ 2239027 h 2239027"/>
              <a:gd name="connsiteX16" fmla="*/ 0 w 3803207"/>
              <a:gd name="connsiteY16" fmla="*/ 2239027 h 2239027"/>
              <a:gd name="connsiteX17" fmla="*/ 0 w 3803207"/>
              <a:gd name="connsiteY17" fmla="*/ 1746441 h 2239027"/>
              <a:gd name="connsiteX18" fmla="*/ 0 w 3803207"/>
              <a:gd name="connsiteY18" fmla="*/ 1141904 h 2239027"/>
              <a:gd name="connsiteX19" fmla="*/ 0 w 3803207"/>
              <a:gd name="connsiteY19" fmla="*/ 537366 h 2239027"/>
              <a:gd name="connsiteX20" fmla="*/ 0 w 3803207"/>
              <a:gd name="connsiteY20" fmla="*/ 0 h 223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803207" h="2239027" fill="none" extrusionOk="0">
                <a:moveTo>
                  <a:pt x="0" y="0"/>
                </a:moveTo>
                <a:cubicBezTo>
                  <a:pt x="248419" y="12718"/>
                  <a:pt x="417654" y="-1573"/>
                  <a:pt x="709932" y="0"/>
                </a:cubicBezTo>
                <a:cubicBezTo>
                  <a:pt x="1002210" y="1573"/>
                  <a:pt x="1055254" y="-4001"/>
                  <a:pt x="1305768" y="0"/>
                </a:cubicBezTo>
                <a:cubicBezTo>
                  <a:pt x="1556282" y="4001"/>
                  <a:pt x="1678383" y="-19463"/>
                  <a:pt x="2015700" y="0"/>
                </a:cubicBezTo>
                <a:cubicBezTo>
                  <a:pt x="2353017" y="19463"/>
                  <a:pt x="2406361" y="-24523"/>
                  <a:pt x="2535471" y="0"/>
                </a:cubicBezTo>
                <a:cubicBezTo>
                  <a:pt x="2664581" y="24523"/>
                  <a:pt x="2914524" y="3592"/>
                  <a:pt x="3131307" y="0"/>
                </a:cubicBezTo>
                <a:cubicBezTo>
                  <a:pt x="3348090" y="-3592"/>
                  <a:pt x="3619902" y="1803"/>
                  <a:pt x="3803207" y="0"/>
                </a:cubicBezTo>
                <a:cubicBezTo>
                  <a:pt x="3781815" y="212103"/>
                  <a:pt x="3822760" y="314739"/>
                  <a:pt x="3803207" y="514976"/>
                </a:cubicBezTo>
                <a:cubicBezTo>
                  <a:pt x="3783654" y="715213"/>
                  <a:pt x="3828158" y="853701"/>
                  <a:pt x="3803207" y="1029952"/>
                </a:cubicBezTo>
                <a:cubicBezTo>
                  <a:pt x="3778256" y="1206203"/>
                  <a:pt x="3799726" y="1414866"/>
                  <a:pt x="3803207" y="1634490"/>
                </a:cubicBezTo>
                <a:cubicBezTo>
                  <a:pt x="3806688" y="1854114"/>
                  <a:pt x="3825969" y="2079443"/>
                  <a:pt x="3803207" y="2239027"/>
                </a:cubicBezTo>
                <a:cubicBezTo>
                  <a:pt x="3592449" y="2264329"/>
                  <a:pt x="3392119" y="2265768"/>
                  <a:pt x="3207371" y="2239027"/>
                </a:cubicBezTo>
                <a:cubicBezTo>
                  <a:pt x="3022623" y="2212286"/>
                  <a:pt x="2925861" y="2217457"/>
                  <a:pt x="2649568" y="2239027"/>
                </a:cubicBezTo>
                <a:cubicBezTo>
                  <a:pt x="2373275" y="2260597"/>
                  <a:pt x="2151767" y="2258677"/>
                  <a:pt x="1977668" y="2239027"/>
                </a:cubicBezTo>
                <a:cubicBezTo>
                  <a:pt x="1803569" y="2219377"/>
                  <a:pt x="1471366" y="2248766"/>
                  <a:pt x="1343800" y="2239027"/>
                </a:cubicBezTo>
                <a:cubicBezTo>
                  <a:pt x="1216234" y="2229288"/>
                  <a:pt x="981404" y="2232185"/>
                  <a:pt x="824028" y="2239027"/>
                </a:cubicBezTo>
                <a:cubicBezTo>
                  <a:pt x="666652" y="2245869"/>
                  <a:pt x="322034" y="2212652"/>
                  <a:pt x="0" y="2239027"/>
                </a:cubicBezTo>
                <a:cubicBezTo>
                  <a:pt x="22558" y="2066509"/>
                  <a:pt x="6672" y="1845403"/>
                  <a:pt x="0" y="1746441"/>
                </a:cubicBezTo>
                <a:cubicBezTo>
                  <a:pt x="-6672" y="1647479"/>
                  <a:pt x="-25670" y="1269867"/>
                  <a:pt x="0" y="1141904"/>
                </a:cubicBezTo>
                <a:cubicBezTo>
                  <a:pt x="25670" y="1013941"/>
                  <a:pt x="-11129" y="715568"/>
                  <a:pt x="0" y="537366"/>
                </a:cubicBezTo>
                <a:cubicBezTo>
                  <a:pt x="11129" y="359164"/>
                  <a:pt x="10327" y="249595"/>
                  <a:pt x="0" y="0"/>
                </a:cubicBezTo>
                <a:close/>
              </a:path>
              <a:path w="3803207" h="2239027" stroke="0" extrusionOk="0">
                <a:moveTo>
                  <a:pt x="0" y="0"/>
                </a:moveTo>
                <a:cubicBezTo>
                  <a:pt x="124643" y="-7395"/>
                  <a:pt x="298463" y="-10960"/>
                  <a:pt x="595836" y="0"/>
                </a:cubicBezTo>
                <a:cubicBezTo>
                  <a:pt x="893209" y="10960"/>
                  <a:pt x="996033" y="8268"/>
                  <a:pt x="1115607" y="0"/>
                </a:cubicBezTo>
                <a:cubicBezTo>
                  <a:pt x="1235181" y="-8268"/>
                  <a:pt x="1389915" y="10063"/>
                  <a:pt x="1635379" y="0"/>
                </a:cubicBezTo>
                <a:cubicBezTo>
                  <a:pt x="1880843" y="-10063"/>
                  <a:pt x="2156604" y="29362"/>
                  <a:pt x="2345311" y="0"/>
                </a:cubicBezTo>
                <a:cubicBezTo>
                  <a:pt x="2534018" y="-29362"/>
                  <a:pt x="2758280" y="-10196"/>
                  <a:pt x="2865083" y="0"/>
                </a:cubicBezTo>
                <a:cubicBezTo>
                  <a:pt x="2971886" y="10196"/>
                  <a:pt x="3437669" y="-31110"/>
                  <a:pt x="3803207" y="0"/>
                </a:cubicBezTo>
                <a:cubicBezTo>
                  <a:pt x="3796632" y="234954"/>
                  <a:pt x="3794646" y="305811"/>
                  <a:pt x="3803207" y="492586"/>
                </a:cubicBezTo>
                <a:cubicBezTo>
                  <a:pt x="3811768" y="679361"/>
                  <a:pt x="3825072" y="810996"/>
                  <a:pt x="3803207" y="1007562"/>
                </a:cubicBezTo>
                <a:cubicBezTo>
                  <a:pt x="3781342" y="1204128"/>
                  <a:pt x="3808363" y="1326791"/>
                  <a:pt x="3803207" y="1567319"/>
                </a:cubicBezTo>
                <a:cubicBezTo>
                  <a:pt x="3798051" y="1807847"/>
                  <a:pt x="3796738" y="1913798"/>
                  <a:pt x="3803207" y="2239027"/>
                </a:cubicBezTo>
                <a:cubicBezTo>
                  <a:pt x="3601220" y="2216799"/>
                  <a:pt x="3492136" y="2251759"/>
                  <a:pt x="3283435" y="2239027"/>
                </a:cubicBezTo>
                <a:cubicBezTo>
                  <a:pt x="3074734" y="2226295"/>
                  <a:pt x="2930266" y="2223735"/>
                  <a:pt x="2763664" y="2239027"/>
                </a:cubicBezTo>
                <a:cubicBezTo>
                  <a:pt x="2597062" y="2254319"/>
                  <a:pt x="2378246" y="2237035"/>
                  <a:pt x="2129796" y="2239027"/>
                </a:cubicBezTo>
                <a:cubicBezTo>
                  <a:pt x="1881346" y="2241019"/>
                  <a:pt x="1717693" y="2256516"/>
                  <a:pt x="1533960" y="2239027"/>
                </a:cubicBezTo>
                <a:cubicBezTo>
                  <a:pt x="1350227" y="2221538"/>
                  <a:pt x="1233822" y="2236418"/>
                  <a:pt x="1014189" y="2239027"/>
                </a:cubicBezTo>
                <a:cubicBezTo>
                  <a:pt x="794556" y="2241636"/>
                  <a:pt x="490444" y="2190791"/>
                  <a:pt x="0" y="2239027"/>
                </a:cubicBezTo>
                <a:cubicBezTo>
                  <a:pt x="-6901" y="2012182"/>
                  <a:pt x="-23001" y="1945706"/>
                  <a:pt x="0" y="1724051"/>
                </a:cubicBezTo>
                <a:cubicBezTo>
                  <a:pt x="23001" y="1502396"/>
                  <a:pt x="4434" y="1243590"/>
                  <a:pt x="0" y="1119514"/>
                </a:cubicBezTo>
                <a:cubicBezTo>
                  <a:pt x="-4434" y="995438"/>
                  <a:pt x="-18026" y="796483"/>
                  <a:pt x="0" y="604537"/>
                </a:cubicBezTo>
                <a:cubicBezTo>
                  <a:pt x="18026" y="412591"/>
                  <a:pt x="-1752" y="264759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089177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08BFAC-5888-BAD7-5503-334AA6155CFC}"/>
              </a:ext>
            </a:extLst>
          </p:cNvPr>
          <p:cNvSpPr txBox="1"/>
          <p:nvPr/>
        </p:nvSpPr>
        <p:spPr>
          <a:xfrm>
            <a:off x="295696" y="4202313"/>
            <a:ext cx="3369312" cy="954107"/>
          </a:xfrm>
          <a:custGeom>
            <a:avLst/>
            <a:gdLst>
              <a:gd name="connsiteX0" fmla="*/ 0 w 3369312"/>
              <a:gd name="connsiteY0" fmla="*/ 0 h 954107"/>
              <a:gd name="connsiteX1" fmla="*/ 741249 w 3369312"/>
              <a:gd name="connsiteY1" fmla="*/ 0 h 954107"/>
              <a:gd name="connsiteX2" fmla="*/ 1448804 w 3369312"/>
              <a:gd name="connsiteY2" fmla="*/ 0 h 954107"/>
              <a:gd name="connsiteX3" fmla="*/ 2156360 w 3369312"/>
              <a:gd name="connsiteY3" fmla="*/ 0 h 954107"/>
              <a:gd name="connsiteX4" fmla="*/ 2729143 w 3369312"/>
              <a:gd name="connsiteY4" fmla="*/ 0 h 954107"/>
              <a:gd name="connsiteX5" fmla="*/ 3369312 w 3369312"/>
              <a:gd name="connsiteY5" fmla="*/ 0 h 954107"/>
              <a:gd name="connsiteX6" fmla="*/ 3369312 w 3369312"/>
              <a:gd name="connsiteY6" fmla="*/ 486595 h 954107"/>
              <a:gd name="connsiteX7" fmla="*/ 3369312 w 3369312"/>
              <a:gd name="connsiteY7" fmla="*/ 954107 h 954107"/>
              <a:gd name="connsiteX8" fmla="*/ 2695450 w 3369312"/>
              <a:gd name="connsiteY8" fmla="*/ 954107 h 954107"/>
              <a:gd name="connsiteX9" fmla="*/ 2122667 w 3369312"/>
              <a:gd name="connsiteY9" fmla="*/ 954107 h 954107"/>
              <a:gd name="connsiteX10" fmla="*/ 1549884 w 3369312"/>
              <a:gd name="connsiteY10" fmla="*/ 954107 h 954107"/>
              <a:gd name="connsiteX11" fmla="*/ 842328 w 3369312"/>
              <a:gd name="connsiteY11" fmla="*/ 954107 h 954107"/>
              <a:gd name="connsiteX12" fmla="*/ 0 w 3369312"/>
              <a:gd name="connsiteY12" fmla="*/ 954107 h 954107"/>
              <a:gd name="connsiteX13" fmla="*/ 0 w 3369312"/>
              <a:gd name="connsiteY13" fmla="*/ 457971 h 954107"/>
              <a:gd name="connsiteX14" fmla="*/ 0 w 3369312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69312" h="954107" fill="none" extrusionOk="0">
                <a:moveTo>
                  <a:pt x="0" y="0"/>
                </a:moveTo>
                <a:cubicBezTo>
                  <a:pt x="329222" y="-21779"/>
                  <a:pt x="515042" y="14077"/>
                  <a:pt x="741249" y="0"/>
                </a:cubicBezTo>
                <a:cubicBezTo>
                  <a:pt x="967456" y="-14077"/>
                  <a:pt x="1164259" y="-877"/>
                  <a:pt x="1448804" y="0"/>
                </a:cubicBezTo>
                <a:cubicBezTo>
                  <a:pt x="1733349" y="877"/>
                  <a:pt x="1824857" y="-33823"/>
                  <a:pt x="2156360" y="0"/>
                </a:cubicBezTo>
                <a:cubicBezTo>
                  <a:pt x="2487863" y="33823"/>
                  <a:pt x="2559616" y="-24146"/>
                  <a:pt x="2729143" y="0"/>
                </a:cubicBezTo>
                <a:cubicBezTo>
                  <a:pt x="2898670" y="24146"/>
                  <a:pt x="3239536" y="-26477"/>
                  <a:pt x="3369312" y="0"/>
                </a:cubicBezTo>
                <a:cubicBezTo>
                  <a:pt x="3361613" y="99963"/>
                  <a:pt x="3345655" y="357236"/>
                  <a:pt x="3369312" y="486595"/>
                </a:cubicBezTo>
                <a:cubicBezTo>
                  <a:pt x="3392969" y="615954"/>
                  <a:pt x="3382643" y="764852"/>
                  <a:pt x="3369312" y="954107"/>
                </a:cubicBezTo>
                <a:cubicBezTo>
                  <a:pt x="3095148" y="945356"/>
                  <a:pt x="2946128" y="920433"/>
                  <a:pt x="2695450" y="954107"/>
                </a:cubicBezTo>
                <a:cubicBezTo>
                  <a:pt x="2444772" y="987781"/>
                  <a:pt x="2390471" y="955111"/>
                  <a:pt x="2122667" y="954107"/>
                </a:cubicBezTo>
                <a:cubicBezTo>
                  <a:pt x="1854863" y="953103"/>
                  <a:pt x="1801448" y="930027"/>
                  <a:pt x="1549884" y="954107"/>
                </a:cubicBezTo>
                <a:cubicBezTo>
                  <a:pt x="1298320" y="978187"/>
                  <a:pt x="1168116" y="961558"/>
                  <a:pt x="842328" y="954107"/>
                </a:cubicBezTo>
                <a:cubicBezTo>
                  <a:pt x="516540" y="946656"/>
                  <a:pt x="274711" y="983688"/>
                  <a:pt x="0" y="954107"/>
                </a:cubicBezTo>
                <a:cubicBezTo>
                  <a:pt x="-2572" y="724085"/>
                  <a:pt x="-4101" y="649562"/>
                  <a:pt x="0" y="457971"/>
                </a:cubicBezTo>
                <a:cubicBezTo>
                  <a:pt x="4101" y="266380"/>
                  <a:pt x="11299" y="209829"/>
                  <a:pt x="0" y="0"/>
                </a:cubicBezTo>
                <a:close/>
              </a:path>
              <a:path w="3369312" h="954107" stroke="0" extrusionOk="0">
                <a:moveTo>
                  <a:pt x="0" y="0"/>
                </a:moveTo>
                <a:cubicBezTo>
                  <a:pt x="308836" y="-17228"/>
                  <a:pt x="438472" y="25478"/>
                  <a:pt x="640169" y="0"/>
                </a:cubicBezTo>
                <a:cubicBezTo>
                  <a:pt x="841866" y="-25478"/>
                  <a:pt x="1002794" y="21859"/>
                  <a:pt x="1212952" y="0"/>
                </a:cubicBezTo>
                <a:cubicBezTo>
                  <a:pt x="1423110" y="-21859"/>
                  <a:pt x="1687033" y="2939"/>
                  <a:pt x="1954201" y="0"/>
                </a:cubicBezTo>
                <a:cubicBezTo>
                  <a:pt x="2221369" y="-2939"/>
                  <a:pt x="2370829" y="30999"/>
                  <a:pt x="2594370" y="0"/>
                </a:cubicBezTo>
                <a:cubicBezTo>
                  <a:pt x="2817911" y="-30999"/>
                  <a:pt x="3058906" y="31594"/>
                  <a:pt x="3369312" y="0"/>
                </a:cubicBezTo>
                <a:cubicBezTo>
                  <a:pt x="3388623" y="102316"/>
                  <a:pt x="3374593" y="390881"/>
                  <a:pt x="3369312" y="496136"/>
                </a:cubicBezTo>
                <a:cubicBezTo>
                  <a:pt x="3364031" y="601391"/>
                  <a:pt x="3353363" y="750743"/>
                  <a:pt x="3369312" y="954107"/>
                </a:cubicBezTo>
                <a:cubicBezTo>
                  <a:pt x="3207523" y="955651"/>
                  <a:pt x="2908059" y="971120"/>
                  <a:pt x="2695450" y="954107"/>
                </a:cubicBezTo>
                <a:cubicBezTo>
                  <a:pt x="2482841" y="937094"/>
                  <a:pt x="2244937" y="967101"/>
                  <a:pt x="2122667" y="954107"/>
                </a:cubicBezTo>
                <a:cubicBezTo>
                  <a:pt x="2000397" y="941113"/>
                  <a:pt x="1613073" y="937168"/>
                  <a:pt x="1448804" y="954107"/>
                </a:cubicBezTo>
                <a:cubicBezTo>
                  <a:pt x="1284535" y="971046"/>
                  <a:pt x="1051884" y="959125"/>
                  <a:pt x="774942" y="954107"/>
                </a:cubicBezTo>
                <a:cubicBezTo>
                  <a:pt x="498000" y="949089"/>
                  <a:pt x="379599" y="939722"/>
                  <a:pt x="0" y="954107"/>
                </a:cubicBezTo>
                <a:cubicBezTo>
                  <a:pt x="12168" y="773689"/>
                  <a:pt x="19229" y="577982"/>
                  <a:pt x="0" y="457971"/>
                </a:cubicBezTo>
                <a:cubicBezTo>
                  <a:pt x="-19229" y="337960"/>
                  <a:pt x="10668" y="1173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Activities </a:t>
            </a:r>
            <a:r>
              <a:rPr lang="en-US" sz="1400" b="1" dirty="0">
                <a:solidFill>
                  <a:schemeClr val="accent6"/>
                </a:solidFill>
              </a:rPr>
              <a:t>only</a:t>
            </a:r>
            <a:r>
              <a:rPr lang="en-US" sz="1400" b="1" dirty="0"/>
              <a:t> appearing in </a:t>
            </a:r>
            <a:r>
              <a:rPr lang="en-US" sz="1400" b="1" dirty="0">
                <a:solidFill>
                  <a:schemeClr val="accent6"/>
                </a:solidFill>
              </a:rPr>
              <a:t>male top 20: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Full course golf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Road cycling or racing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Mountain biking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272BBA-4146-130B-BA2F-C1DD72F22A0F}"/>
              </a:ext>
            </a:extLst>
          </p:cNvPr>
          <p:cNvSpPr txBox="1"/>
          <p:nvPr/>
        </p:nvSpPr>
        <p:spPr>
          <a:xfrm>
            <a:off x="4096373" y="4093771"/>
            <a:ext cx="3445164" cy="1169551"/>
          </a:xfrm>
          <a:custGeom>
            <a:avLst/>
            <a:gdLst>
              <a:gd name="connsiteX0" fmla="*/ 0 w 3445164"/>
              <a:gd name="connsiteY0" fmla="*/ 0 h 1169551"/>
              <a:gd name="connsiteX1" fmla="*/ 757936 w 3445164"/>
              <a:gd name="connsiteY1" fmla="*/ 0 h 1169551"/>
              <a:gd name="connsiteX2" fmla="*/ 1481421 w 3445164"/>
              <a:gd name="connsiteY2" fmla="*/ 0 h 1169551"/>
              <a:gd name="connsiteX3" fmla="*/ 2204905 w 3445164"/>
              <a:gd name="connsiteY3" fmla="*/ 0 h 1169551"/>
              <a:gd name="connsiteX4" fmla="*/ 2790583 w 3445164"/>
              <a:gd name="connsiteY4" fmla="*/ 0 h 1169551"/>
              <a:gd name="connsiteX5" fmla="*/ 3445164 w 3445164"/>
              <a:gd name="connsiteY5" fmla="*/ 0 h 1169551"/>
              <a:gd name="connsiteX6" fmla="*/ 3445164 w 3445164"/>
              <a:gd name="connsiteY6" fmla="*/ 596471 h 1169551"/>
              <a:gd name="connsiteX7" fmla="*/ 3445164 w 3445164"/>
              <a:gd name="connsiteY7" fmla="*/ 1169551 h 1169551"/>
              <a:gd name="connsiteX8" fmla="*/ 2756131 w 3445164"/>
              <a:gd name="connsiteY8" fmla="*/ 1169551 h 1169551"/>
              <a:gd name="connsiteX9" fmla="*/ 2170453 w 3445164"/>
              <a:gd name="connsiteY9" fmla="*/ 1169551 h 1169551"/>
              <a:gd name="connsiteX10" fmla="*/ 1584775 w 3445164"/>
              <a:gd name="connsiteY10" fmla="*/ 1169551 h 1169551"/>
              <a:gd name="connsiteX11" fmla="*/ 861291 w 3445164"/>
              <a:gd name="connsiteY11" fmla="*/ 1169551 h 1169551"/>
              <a:gd name="connsiteX12" fmla="*/ 0 w 3445164"/>
              <a:gd name="connsiteY12" fmla="*/ 1169551 h 1169551"/>
              <a:gd name="connsiteX13" fmla="*/ 0 w 3445164"/>
              <a:gd name="connsiteY13" fmla="*/ 561384 h 1169551"/>
              <a:gd name="connsiteX14" fmla="*/ 0 w 3445164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5164" h="1169551" fill="none" extrusionOk="0">
                <a:moveTo>
                  <a:pt x="0" y="0"/>
                </a:moveTo>
                <a:cubicBezTo>
                  <a:pt x="334258" y="19508"/>
                  <a:pt x="383537" y="28602"/>
                  <a:pt x="757936" y="0"/>
                </a:cubicBezTo>
                <a:cubicBezTo>
                  <a:pt x="1132335" y="-28602"/>
                  <a:pt x="1304439" y="-25486"/>
                  <a:pt x="1481421" y="0"/>
                </a:cubicBezTo>
                <a:cubicBezTo>
                  <a:pt x="1658403" y="25486"/>
                  <a:pt x="2033393" y="-4493"/>
                  <a:pt x="2204905" y="0"/>
                </a:cubicBezTo>
                <a:cubicBezTo>
                  <a:pt x="2376417" y="4493"/>
                  <a:pt x="2638087" y="-28910"/>
                  <a:pt x="2790583" y="0"/>
                </a:cubicBezTo>
                <a:cubicBezTo>
                  <a:pt x="2943079" y="28910"/>
                  <a:pt x="3287207" y="-28811"/>
                  <a:pt x="3445164" y="0"/>
                </a:cubicBezTo>
                <a:cubicBezTo>
                  <a:pt x="3453568" y="272808"/>
                  <a:pt x="3444066" y="389041"/>
                  <a:pt x="3445164" y="596471"/>
                </a:cubicBezTo>
                <a:cubicBezTo>
                  <a:pt x="3446262" y="803901"/>
                  <a:pt x="3423749" y="1004325"/>
                  <a:pt x="3445164" y="1169551"/>
                </a:cubicBezTo>
                <a:cubicBezTo>
                  <a:pt x="3206519" y="1185250"/>
                  <a:pt x="3006543" y="1189689"/>
                  <a:pt x="2756131" y="1169551"/>
                </a:cubicBezTo>
                <a:cubicBezTo>
                  <a:pt x="2505719" y="1149413"/>
                  <a:pt x="2397390" y="1174632"/>
                  <a:pt x="2170453" y="1169551"/>
                </a:cubicBezTo>
                <a:cubicBezTo>
                  <a:pt x="1943516" y="1164470"/>
                  <a:pt x="1846325" y="1142432"/>
                  <a:pt x="1584775" y="1169551"/>
                </a:cubicBezTo>
                <a:cubicBezTo>
                  <a:pt x="1323225" y="1196670"/>
                  <a:pt x="1097993" y="1170408"/>
                  <a:pt x="861291" y="1169551"/>
                </a:cubicBezTo>
                <a:cubicBezTo>
                  <a:pt x="624589" y="1168694"/>
                  <a:pt x="191706" y="1175196"/>
                  <a:pt x="0" y="1169551"/>
                </a:cubicBezTo>
                <a:cubicBezTo>
                  <a:pt x="-6010" y="990811"/>
                  <a:pt x="-21777" y="831060"/>
                  <a:pt x="0" y="561384"/>
                </a:cubicBezTo>
                <a:cubicBezTo>
                  <a:pt x="21777" y="291708"/>
                  <a:pt x="-7884" y="139437"/>
                  <a:pt x="0" y="0"/>
                </a:cubicBezTo>
                <a:close/>
              </a:path>
              <a:path w="3445164" h="1169551" stroke="0" extrusionOk="0">
                <a:moveTo>
                  <a:pt x="0" y="0"/>
                </a:moveTo>
                <a:cubicBezTo>
                  <a:pt x="307280" y="7063"/>
                  <a:pt x="344455" y="12326"/>
                  <a:pt x="654581" y="0"/>
                </a:cubicBezTo>
                <a:cubicBezTo>
                  <a:pt x="964707" y="-12326"/>
                  <a:pt x="1003908" y="18665"/>
                  <a:pt x="1240259" y="0"/>
                </a:cubicBezTo>
                <a:cubicBezTo>
                  <a:pt x="1476610" y="-18665"/>
                  <a:pt x="1827731" y="-24407"/>
                  <a:pt x="1998195" y="0"/>
                </a:cubicBezTo>
                <a:cubicBezTo>
                  <a:pt x="2168659" y="24407"/>
                  <a:pt x="2505044" y="-12586"/>
                  <a:pt x="2652776" y="0"/>
                </a:cubicBezTo>
                <a:cubicBezTo>
                  <a:pt x="2800508" y="12586"/>
                  <a:pt x="3192540" y="35708"/>
                  <a:pt x="3445164" y="0"/>
                </a:cubicBezTo>
                <a:cubicBezTo>
                  <a:pt x="3453869" y="204061"/>
                  <a:pt x="3434399" y="372047"/>
                  <a:pt x="3445164" y="608167"/>
                </a:cubicBezTo>
                <a:cubicBezTo>
                  <a:pt x="3455929" y="844287"/>
                  <a:pt x="3469342" y="1028222"/>
                  <a:pt x="3445164" y="1169551"/>
                </a:cubicBezTo>
                <a:cubicBezTo>
                  <a:pt x="3105585" y="1160261"/>
                  <a:pt x="2905238" y="1154840"/>
                  <a:pt x="2756131" y="1169551"/>
                </a:cubicBezTo>
                <a:cubicBezTo>
                  <a:pt x="2607024" y="1184262"/>
                  <a:pt x="2313185" y="1146592"/>
                  <a:pt x="2170453" y="1169551"/>
                </a:cubicBezTo>
                <a:cubicBezTo>
                  <a:pt x="2027721" y="1192510"/>
                  <a:pt x="1752153" y="1202992"/>
                  <a:pt x="1481421" y="1169551"/>
                </a:cubicBezTo>
                <a:cubicBezTo>
                  <a:pt x="1210689" y="1136110"/>
                  <a:pt x="949864" y="1140433"/>
                  <a:pt x="792388" y="1169551"/>
                </a:cubicBezTo>
                <a:cubicBezTo>
                  <a:pt x="634912" y="1198669"/>
                  <a:pt x="196108" y="1141932"/>
                  <a:pt x="0" y="1169551"/>
                </a:cubicBezTo>
                <a:cubicBezTo>
                  <a:pt x="15588" y="979932"/>
                  <a:pt x="-18726" y="817146"/>
                  <a:pt x="0" y="561384"/>
                </a:cubicBezTo>
                <a:cubicBezTo>
                  <a:pt x="18726" y="305622"/>
                  <a:pt x="-2527" y="2598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Activities </a:t>
            </a:r>
            <a:r>
              <a:rPr lang="en-US" sz="1400" b="1" dirty="0">
                <a:solidFill>
                  <a:schemeClr val="accent6"/>
                </a:solidFill>
              </a:rPr>
              <a:t>only</a:t>
            </a:r>
            <a:r>
              <a:rPr lang="en-US" sz="1400" b="1" dirty="0"/>
              <a:t> appearing in </a:t>
            </a:r>
            <a:r>
              <a:rPr lang="en-US" sz="1400" b="1" dirty="0">
                <a:solidFill>
                  <a:schemeClr val="accent6"/>
                </a:solidFill>
              </a:rPr>
              <a:t>female top 20: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Cardio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Dance-based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Core strength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Pilates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E463FB-C53D-76F4-F376-D7698F6D9F0F}"/>
              </a:ext>
            </a:extLst>
          </p:cNvPr>
          <p:cNvSpPr txBox="1"/>
          <p:nvPr/>
        </p:nvSpPr>
        <p:spPr>
          <a:xfrm>
            <a:off x="7872278" y="4081717"/>
            <a:ext cx="3445164" cy="1169551"/>
          </a:xfrm>
          <a:custGeom>
            <a:avLst/>
            <a:gdLst>
              <a:gd name="connsiteX0" fmla="*/ 0 w 3445164"/>
              <a:gd name="connsiteY0" fmla="*/ 0 h 1169551"/>
              <a:gd name="connsiteX1" fmla="*/ 757936 w 3445164"/>
              <a:gd name="connsiteY1" fmla="*/ 0 h 1169551"/>
              <a:gd name="connsiteX2" fmla="*/ 1481421 w 3445164"/>
              <a:gd name="connsiteY2" fmla="*/ 0 h 1169551"/>
              <a:gd name="connsiteX3" fmla="*/ 2204905 w 3445164"/>
              <a:gd name="connsiteY3" fmla="*/ 0 h 1169551"/>
              <a:gd name="connsiteX4" fmla="*/ 2790583 w 3445164"/>
              <a:gd name="connsiteY4" fmla="*/ 0 h 1169551"/>
              <a:gd name="connsiteX5" fmla="*/ 3445164 w 3445164"/>
              <a:gd name="connsiteY5" fmla="*/ 0 h 1169551"/>
              <a:gd name="connsiteX6" fmla="*/ 3445164 w 3445164"/>
              <a:gd name="connsiteY6" fmla="*/ 596471 h 1169551"/>
              <a:gd name="connsiteX7" fmla="*/ 3445164 w 3445164"/>
              <a:gd name="connsiteY7" fmla="*/ 1169551 h 1169551"/>
              <a:gd name="connsiteX8" fmla="*/ 2756131 w 3445164"/>
              <a:gd name="connsiteY8" fmla="*/ 1169551 h 1169551"/>
              <a:gd name="connsiteX9" fmla="*/ 2170453 w 3445164"/>
              <a:gd name="connsiteY9" fmla="*/ 1169551 h 1169551"/>
              <a:gd name="connsiteX10" fmla="*/ 1584775 w 3445164"/>
              <a:gd name="connsiteY10" fmla="*/ 1169551 h 1169551"/>
              <a:gd name="connsiteX11" fmla="*/ 861291 w 3445164"/>
              <a:gd name="connsiteY11" fmla="*/ 1169551 h 1169551"/>
              <a:gd name="connsiteX12" fmla="*/ 0 w 3445164"/>
              <a:gd name="connsiteY12" fmla="*/ 1169551 h 1169551"/>
              <a:gd name="connsiteX13" fmla="*/ 0 w 3445164"/>
              <a:gd name="connsiteY13" fmla="*/ 561384 h 1169551"/>
              <a:gd name="connsiteX14" fmla="*/ 0 w 3445164"/>
              <a:gd name="connsiteY14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5164" h="1169551" fill="none" extrusionOk="0">
                <a:moveTo>
                  <a:pt x="0" y="0"/>
                </a:moveTo>
                <a:cubicBezTo>
                  <a:pt x="334258" y="19508"/>
                  <a:pt x="383537" y="28602"/>
                  <a:pt x="757936" y="0"/>
                </a:cubicBezTo>
                <a:cubicBezTo>
                  <a:pt x="1132335" y="-28602"/>
                  <a:pt x="1304439" y="-25486"/>
                  <a:pt x="1481421" y="0"/>
                </a:cubicBezTo>
                <a:cubicBezTo>
                  <a:pt x="1658403" y="25486"/>
                  <a:pt x="2033393" y="-4493"/>
                  <a:pt x="2204905" y="0"/>
                </a:cubicBezTo>
                <a:cubicBezTo>
                  <a:pt x="2376417" y="4493"/>
                  <a:pt x="2638087" y="-28910"/>
                  <a:pt x="2790583" y="0"/>
                </a:cubicBezTo>
                <a:cubicBezTo>
                  <a:pt x="2943079" y="28910"/>
                  <a:pt x="3287207" y="-28811"/>
                  <a:pt x="3445164" y="0"/>
                </a:cubicBezTo>
                <a:cubicBezTo>
                  <a:pt x="3453568" y="272808"/>
                  <a:pt x="3444066" y="389041"/>
                  <a:pt x="3445164" y="596471"/>
                </a:cubicBezTo>
                <a:cubicBezTo>
                  <a:pt x="3446262" y="803901"/>
                  <a:pt x="3423749" y="1004325"/>
                  <a:pt x="3445164" y="1169551"/>
                </a:cubicBezTo>
                <a:cubicBezTo>
                  <a:pt x="3206519" y="1185250"/>
                  <a:pt x="3006543" y="1189689"/>
                  <a:pt x="2756131" y="1169551"/>
                </a:cubicBezTo>
                <a:cubicBezTo>
                  <a:pt x="2505719" y="1149413"/>
                  <a:pt x="2397390" y="1174632"/>
                  <a:pt x="2170453" y="1169551"/>
                </a:cubicBezTo>
                <a:cubicBezTo>
                  <a:pt x="1943516" y="1164470"/>
                  <a:pt x="1846325" y="1142432"/>
                  <a:pt x="1584775" y="1169551"/>
                </a:cubicBezTo>
                <a:cubicBezTo>
                  <a:pt x="1323225" y="1196670"/>
                  <a:pt x="1097993" y="1170408"/>
                  <a:pt x="861291" y="1169551"/>
                </a:cubicBezTo>
                <a:cubicBezTo>
                  <a:pt x="624589" y="1168694"/>
                  <a:pt x="191706" y="1175196"/>
                  <a:pt x="0" y="1169551"/>
                </a:cubicBezTo>
                <a:cubicBezTo>
                  <a:pt x="-6010" y="990811"/>
                  <a:pt x="-21777" y="831060"/>
                  <a:pt x="0" y="561384"/>
                </a:cubicBezTo>
                <a:cubicBezTo>
                  <a:pt x="21777" y="291708"/>
                  <a:pt x="-7884" y="139437"/>
                  <a:pt x="0" y="0"/>
                </a:cubicBezTo>
                <a:close/>
              </a:path>
              <a:path w="3445164" h="1169551" stroke="0" extrusionOk="0">
                <a:moveTo>
                  <a:pt x="0" y="0"/>
                </a:moveTo>
                <a:cubicBezTo>
                  <a:pt x="307280" y="7063"/>
                  <a:pt x="344455" y="12326"/>
                  <a:pt x="654581" y="0"/>
                </a:cubicBezTo>
                <a:cubicBezTo>
                  <a:pt x="964707" y="-12326"/>
                  <a:pt x="1003908" y="18665"/>
                  <a:pt x="1240259" y="0"/>
                </a:cubicBezTo>
                <a:cubicBezTo>
                  <a:pt x="1476610" y="-18665"/>
                  <a:pt x="1827731" y="-24407"/>
                  <a:pt x="1998195" y="0"/>
                </a:cubicBezTo>
                <a:cubicBezTo>
                  <a:pt x="2168659" y="24407"/>
                  <a:pt x="2505044" y="-12586"/>
                  <a:pt x="2652776" y="0"/>
                </a:cubicBezTo>
                <a:cubicBezTo>
                  <a:pt x="2800508" y="12586"/>
                  <a:pt x="3192540" y="35708"/>
                  <a:pt x="3445164" y="0"/>
                </a:cubicBezTo>
                <a:cubicBezTo>
                  <a:pt x="3453869" y="204061"/>
                  <a:pt x="3434399" y="372047"/>
                  <a:pt x="3445164" y="608167"/>
                </a:cubicBezTo>
                <a:cubicBezTo>
                  <a:pt x="3455929" y="844287"/>
                  <a:pt x="3469342" y="1028222"/>
                  <a:pt x="3445164" y="1169551"/>
                </a:cubicBezTo>
                <a:cubicBezTo>
                  <a:pt x="3105585" y="1160261"/>
                  <a:pt x="2905238" y="1154840"/>
                  <a:pt x="2756131" y="1169551"/>
                </a:cubicBezTo>
                <a:cubicBezTo>
                  <a:pt x="2607024" y="1184262"/>
                  <a:pt x="2313185" y="1146592"/>
                  <a:pt x="2170453" y="1169551"/>
                </a:cubicBezTo>
                <a:cubicBezTo>
                  <a:pt x="2027721" y="1192510"/>
                  <a:pt x="1752153" y="1202992"/>
                  <a:pt x="1481421" y="1169551"/>
                </a:cubicBezTo>
                <a:cubicBezTo>
                  <a:pt x="1210689" y="1136110"/>
                  <a:pt x="949864" y="1140433"/>
                  <a:pt x="792388" y="1169551"/>
                </a:cubicBezTo>
                <a:cubicBezTo>
                  <a:pt x="634912" y="1198669"/>
                  <a:pt x="196108" y="1141932"/>
                  <a:pt x="0" y="1169551"/>
                </a:cubicBezTo>
                <a:cubicBezTo>
                  <a:pt x="15588" y="979932"/>
                  <a:pt x="-18726" y="817146"/>
                  <a:pt x="0" y="561384"/>
                </a:cubicBezTo>
                <a:cubicBezTo>
                  <a:pt x="18726" y="305622"/>
                  <a:pt x="-2527" y="25988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Activities </a:t>
            </a:r>
            <a:r>
              <a:rPr lang="en-US" sz="1400" b="1" dirty="0">
                <a:solidFill>
                  <a:schemeClr val="accent6"/>
                </a:solidFill>
              </a:rPr>
              <a:t>only</a:t>
            </a:r>
            <a:r>
              <a:rPr lang="en-US" sz="1400" b="1" dirty="0"/>
              <a:t> appearing in </a:t>
            </a:r>
            <a:r>
              <a:rPr lang="en-US" sz="1400" b="1" dirty="0">
                <a:solidFill>
                  <a:schemeClr val="accent6"/>
                </a:solidFill>
              </a:rPr>
              <a:t>other top 20: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Climbing or bouldering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Canoeing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Kayaking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Rafting</a:t>
            </a:r>
          </a:p>
        </p:txBody>
      </p:sp>
    </p:spTree>
    <p:extLst>
      <p:ext uri="{BB962C8B-B14F-4D97-AF65-F5344CB8AC3E}">
        <p14:creationId xmlns:p14="http://schemas.microsoft.com/office/powerpoint/2010/main" val="2571350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110944-EC53-6C4B-9675-9D42F2E5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C9242499-DB1D-48E5-E3DF-7D6865D1D7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C75916-A5D9-DF83-248E-2DB9D7C90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9A2375-F6DE-3C39-31C3-5F88B0063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B287A-7CB9-3C68-D4D0-B5153193A41D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B1185-6FF6-5DBC-C319-5A8DB4473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Age groups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8F6DD-CF72-F679-2454-6FF8DA6AF537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A49D1D73-98C5-9392-ED9C-9C90AA80B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A579190F-13B2-E6A7-1636-BD0668951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CA03E772-0550-7B5E-528D-219CE4CCD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5EE70FE-95A6-2D23-EC4E-D3156AE95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ACCACF14-4D50-4272-57B2-D7237F2F6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CD86921C-D164-A66D-8E98-D06F4749B0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C761F3-C9CE-5EF0-F9DC-819B2733A857}"/>
              </a:ext>
            </a:extLst>
          </p:cNvPr>
          <p:cNvSpPr txBox="1"/>
          <p:nvPr/>
        </p:nvSpPr>
        <p:spPr>
          <a:xfrm>
            <a:off x="548024" y="1753864"/>
            <a:ext cx="5273404" cy="307777"/>
          </a:xfrm>
          <a:custGeom>
            <a:avLst/>
            <a:gdLst>
              <a:gd name="connsiteX0" fmla="*/ 0 w 5273404"/>
              <a:gd name="connsiteY0" fmla="*/ 0 h 307777"/>
              <a:gd name="connsiteX1" fmla="*/ 553707 w 5273404"/>
              <a:gd name="connsiteY1" fmla="*/ 0 h 307777"/>
              <a:gd name="connsiteX2" fmla="*/ 1265617 w 5273404"/>
              <a:gd name="connsiteY2" fmla="*/ 0 h 307777"/>
              <a:gd name="connsiteX3" fmla="*/ 1872058 w 5273404"/>
              <a:gd name="connsiteY3" fmla="*/ 0 h 307777"/>
              <a:gd name="connsiteX4" fmla="*/ 2425766 w 5273404"/>
              <a:gd name="connsiteY4" fmla="*/ 0 h 307777"/>
              <a:gd name="connsiteX5" fmla="*/ 3137675 w 5273404"/>
              <a:gd name="connsiteY5" fmla="*/ 0 h 307777"/>
              <a:gd name="connsiteX6" fmla="*/ 3796851 w 5273404"/>
              <a:gd name="connsiteY6" fmla="*/ 0 h 307777"/>
              <a:gd name="connsiteX7" fmla="*/ 4456026 w 5273404"/>
              <a:gd name="connsiteY7" fmla="*/ 0 h 307777"/>
              <a:gd name="connsiteX8" fmla="*/ 5273404 w 5273404"/>
              <a:gd name="connsiteY8" fmla="*/ 0 h 307777"/>
              <a:gd name="connsiteX9" fmla="*/ 5273404 w 5273404"/>
              <a:gd name="connsiteY9" fmla="*/ 307777 h 307777"/>
              <a:gd name="connsiteX10" fmla="*/ 4719697 w 5273404"/>
              <a:gd name="connsiteY10" fmla="*/ 307777 h 307777"/>
              <a:gd name="connsiteX11" fmla="*/ 4218723 w 5273404"/>
              <a:gd name="connsiteY11" fmla="*/ 307777 h 307777"/>
              <a:gd name="connsiteX12" fmla="*/ 3506814 w 5273404"/>
              <a:gd name="connsiteY12" fmla="*/ 307777 h 307777"/>
              <a:gd name="connsiteX13" fmla="*/ 2953106 w 5273404"/>
              <a:gd name="connsiteY13" fmla="*/ 307777 h 307777"/>
              <a:gd name="connsiteX14" fmla="*/ 2241197 w 5273404"/>
              <a:gd name="connsiteY14" fmla="*/ 307777 h 307777"/>
              <a:gd name="connsiteX15" fmla="*/ 1476553 w 5273404"/>
              <a:gd name="connsiteY15" fmla="*/ 307777 h 307777"/>
              <a:gd name="connsiteX16" fmla="*/ 870112 w 5273404"/>
              <a:gd name="connsiteY16" fmla="*/ 307777 h 307777"/>
              <a:gd name="connsiteX17" fmla="*/ 0 w 5273404"/>
              <a:gd name="connsiteY17" fmla="*/ 307777 h 307777"/>
              <a:gd name="connsiteX18" fmla="*/ 0 w 5273404"/>
              <a:gd name="connsiteY1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73404" h="307777" fill="none" extrusionOk="0">
                <a:moveTo>
                  <a:pt x="0" y="0"/>
                </a:moveTo>
                <a:cubicBezTo>
                  <a:pt x="266642" y="7482"/>
                  <a:pt x="337884" y="-13667"/>
                  <a:pt x="553707" y="0"/>
                </a:cubicBezTo>
                <a:cubicBezTo>
                  <a:pt x="769530" y="13667"/>
                  <a:pt x="1052746" y="17478"/>
                  <a:pt x="1265617" y="0"/>
                </a:cubicBezTo>
                <a:cubicBezTo>
                  <a:pt x="1478488" y="-17478"/>
                  <a:pt x="1703047" y="18554"/>
                  <a:pt x="1872058" y="0"/>
                </a:cubicBezTo>
                <a:cubicBezTo>
                  <a:pt x="2041069" y="-18554"/>
                  <a:pt x="2295215" y="-22706"/>
                  <a:pt x="2425766" y="0"/>
                </a:cubicBezTo>
                <a:cubicBezTo>
                  <a:pt x="2556317" y="22706"/>
                  <a:pt x="2994898" y="-19034"/>
                  <a:pt x="3137675" y="0"/>
                </a:cubicBezTo>
                <a:cubicBezTo>
                  <a:pt x="3280452" y="19034"/>
                  <a:pt x="3645158" y="-15578"/>
                  <a:pt x="3796851" y="0"/>
                </a:cubicBezTo>
                <a:cubicBezTo>
                  <a:pt x="3948544" y="15578"/>
                  <a:pt x="4190574" y="-137"/>
                  <a:pt x="4456026" y="0"/>
                </a:cubicBezTo>
                <a:cubicBezTo>
                  <a:pt x="4721479" y="137"/>
                  <a:pt x="5091289" y="3356"/>
                  <a:pt x="5273404" y="0"/>
                </a:cubicBezTo>
                <a:cubicBezTo>
                  <a:pt x="5278448" y="84868"/>
                  <a:pt x="5284068" y="173617"/>
                  <a:pt x="5273404" y="307777"/>
                </a:cubicBezTo>
                <a:cubicBezTo>
                  <a:pt x="5054891" y="325913"/>
                  <a:pt x="4858085" y="294430"/>
                  <a:pt x="4719697" y="307777"/>
                </a:cubicBezTo>
                <a:cubicBezTo>
                  <a:pt x="4581309" y="321124"/>
                  <a:pt x="4418265" y="331680"/>
                  <a:pt x="4218723" y="307777"/>
                </a:cubicBezTo>
                <a:cubicBezTo>
                  <a:pt x="4019181" y="283874"/>
                  <a:pt x="3650203" y="294503"/>
                  <a:pt x="3506814" y="307777"/>
                </a:cubicBezTo>
                <a:cubicBezTo>
                  <a:pt x="3363425" y="321051"/>
                  <a:pt x="3157951" y="307426"/>
                  <a:pt x="2953106" y="307777"/>
                </a:cubicBezTo>
                <a:cubicBezTo>
                  <a:pt x="2748261" y="308128"/>
                  <a:pt x="2531060" y="272746"/>
                  <a:pt x="2241197" y="307777"/>
                </a:cubicBezTo>
                <a:cubicBezTo>
                  <a:pt x="1951334" y="342808"/>
                  <a:pt x="1740447" y="301150"/>
                  <a:pt x="1476553" y="307777"/>
                </a:cubicBezTo>
                <a:cubicBezTo>
                  <a:pt x="1212659" y="314404"/>
                  <a:pt x="1046616" y="317325"/>
                  <a:pt x="870112" y="307777"/>
                </a:cubicBezTo>
                <a:cubicBezTo>
                  <a:pt x="693608" y="298229"/>
                  <a:pt x="414731" y="289580"/>
                  <a:pt x="0" y="307777"/>
                </a:cubicBezTo>
                <a:cubicBezTo>
                  <a:pt x="14827" y="240966"/>
                  <a:pt x="-8276" y="92881"/>
                  <a:pt x="0" y="0"/>
                </a:cubicBezTo>
                <a:close/>
              </a:path>
              <a:path w="5273404" h="307777" stroke="0" extrusionOk="0">
                <a:moveTo>
                  <a:pt x="0" y="0"/>
                </a:moveTo>
                <a:cubicBezTo>
                  <a:pt x="171362" y="-28158"/>
                  <a:pt x="352529" y="18887"/>
                  <a:pt x="606441" y="0"/>
                </a:cubicBezTo>
                <a:cubicBezTo>
                  <a:pt x="860353" y="-18887"/>
                  <a:pt x="926191" y="-9979"/>
                  <a:pt x="1107415" y="0"/>
                </a:cubicBezTo>
                <a:cubicBezTo>
                  <a:pt x="1288639" y="9979"/>
                  <a:pt x="1689036" y="-16267"/>
                  <a:pt x="1872058" y="0"/>
                </a:cubicBezTo>
                <a:cubicBezTo>
                  <a:pt x="2055080" y="16267"/>
                  <a:pt x="2220242" y="-13888"/>
                  <a:pt x="2478500" y="0"/>
                </a:cubicBezTo>
                <a:cubicBezTo>
                  <a:pt x="2736758" y="13888"/>
                  <a:pt x="2785694" y="-21143"/>
                  <a:pt x="3084941" y="0"/>
                </a:cubicBezTo>
                <a:cubicBezTo>
                  <a:pt x="3384188" y="21143"/>
                  <a:pt x="3690257" y="940"/>
                  <a:pt x="3849585" y="0"/>
                </a:cubicBezTo>
                <a:cubicBezTo>
                  <a:pt x="4008913" y="-940"/>
                  <a:pt x="4164772" y="21764"/>
                  <a:pt x="4403292" y="0"/>
                </a:cubicBezTo>
                <a:cubicBezTo>
                  <a:pt x="4641812" y="-21764"/>
                  <a:pt x="4900230" y="-6068"/>
                  <a:pt x="5273404" y="0"/>
                </a:cubicBezTo>
                <a:cubicBezTo>
                  <a:pt x="5274055" y="123178"/>
                  <a:pt x="5279492" y="243200"/>
                  <a:pt x="5273404" y="307777"/>
                </a:cubicBezTo>
                <a:cubicBezTo>
                  <a:pt x="5125377" y="282208"/>
                  <a:pt x="4967456" y="283203"/>
                  <a:pt x="4719697" y="307777"/>
                </a:cubicBezTo>
                <a:cubicBezTo>
                  <a:pt x="4471938" y="332351"/>
                  <a:pt x="4307485" y="327171"/>
                  <a:pt x="4060521" y="307777"/>
                </a:cubicBezTo>
                <a:cubicBezTo>
                  <a:pt x="3813557" y="288383"/>
                  <a:pt x="3684390" y="334902"/>
                  <a:pt x="3454080" y="307777"/>
                </a:cubicBezTo>
                <a:cubicBezTo>
                  <a:pt x="3223770" y="280652"/>
                  <a:pt x="3028532" y="281995"/>
                  <a:pt x="2689436" y="307777"/>
                </a:cubicBezTo>
                <a:cubicBezTo>
                  <a:pt x="2350340" y="333559"/>
                  <a:pt x="2109384" y="314969"/>
                  <a:pt x="1924792" y="307777"/>
                </a:cubicBezTo>
                <a:cubicBezTo>
                  <a:pt x="1740200" y="300585"/>
                  <a:pt x="1486856" y="288345"/>
                  <a:pt x="1371085" y="307777"/>
                </a:cubicBezTo>
                <a:cubicBezTo>
                  <a:pt x="1255314" y="327209"/>
                  <a:pt x="953160" y="285090"/>
                  <a:pt x="711910" y="307777"/>
                </a:cubicBezTo>
                <a:cubicBezTo>
                  <a:pt x="470660" y="330464"/>
                  <a:pt x="236011" y="332631"/>
                  <a:pt x="0" y="307777"/>
                </a:cubicBezTo>
                <a:cubicBezTo>
                  <a:pt x="15162" y="205515"/>
                  <a:pt x="-1400" y="1100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top 10 activities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for each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age group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visualized in a heatmap.</a:t>
            </a:r>
          </a:p>
        </p:txBody>
      </p:sp>
      <p:pic>
        <p:nvPicPr>
          <p:cNvPr id="7" name="Picture 6" descr="A chart with different colors of the same color&#10;&#10;Description automatically generated with medium confidence">
            <a:extLst>
              <a:ext uri="{FF2B5EF4-FFF2-40B4-BE49-F238E27FC236}">
                <a16:creationId xmlns:a16="http://schemas.microsoft.com/office/drawing/2014/main" id="{6BEC7710-121B-52C2-C3D6-8369DD1C1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256" y="1762915"/>
            <a:ext cx="5196925" cy="3572886"/>
          </a:xfrm>
          <a:custGeom>
            <a:avLst/>
            <a:gdLst>
              <a:gd name="connsiteX0" fmla="*/ 0 w 5196925"/>
              <a:gd name="connsiteY0" fmla="*/ 0 h 3572886"/>
              <a:gd name="connsiteX1" fmla="*/ 753554 w 5196925"/>
              <a:gd name="connsiteY1" fmla="*/ 0 h 3572886"/>
              <a:gd name="connsiteX2" fmla="*/ 1507108 w 5196925"/>
              <a:gd name="connsiteY2" fmla="*/ 0 h 3572886"/>
              <a:gd name="connsiteX3" fmla="*/ 2156724 w 5196925"/>
              <a:gd name="connsiteY3" fmla="*/ 0 h 3572886"/>
              <a:gd name="connsiteX4" fmla="*/ 2858309 w 5196925"/>
              <a:gd name="connsiteY4" fmla="*/ 0 h 3572886"/>
              <a:gd name="connsiteX5" fmla="*/ 3455955 w 5196925"/>
              <a:gd name="connsiteY5" fmla="*/ 0 h 3572886"/>
              <a:gd name="connsiteX6" fmla="*/ 4105571 w 5196925"/>
              <a:gd name="connsiteY6" fmla="*/ 0 h 3572886"/>
              <a:gd name="connsiteX7" fmla="*/ 5196925 w 5196925"/>
              <a:gd name="connsiteY7" fmla="*/ 0 h 3572886"/>
              <a:gd name="connsiteX8" fmla="*/ 5196925 w 5196925"/>
              <a:gd name="connsiteY8" fmla="*/ 524023 h 3572886"/>
              <a:gd name="connsiteX9" fmla="*/ 5196925 w 5196925"/>
              <a:gd name="connsiteY9" fmla="*/ 1012318 h 3572886"/>
              <a:gd name="connsiteX10" fmla="*/ 5196925 w 5196925"/>
              <a:gd name="connsiteY10" fmla="*/ 1536341 h 3572886"/>
              <a:gd name="connsiteX11" fmla="*/ 5196925 w 5196925"/>
              <a:gd name="connsiteY11" fmla="*/ 2096093 h 3572886"/>
              <a:gd name="connsiteX12" fmla="*/ 5196925 w 5196925"/>
              <a:gd name="connsiteY12" fmla="*/ 2691574 h 3572886"/>
              <a:gd name="connsiteX13" fmla="*/ 5196925 w 5196925"/>
              <a:gd name="connsiteY13" fmla="*/ 3572886 h 3572886"/>
              <a:gd name="connsiteX14" fmla="*/ 4443371 w 5196925"/>
              <a:gd name="connsiteY14" fmla="*/ 3572886 h 3572886"/>
              <a:gd name="connsiteX15" fmla="*/ 3793755 w 5196925"/>
              <a:gd name="connsiteY15" fmla="*/ 3572886 h 3572886"/>
              <a:gd name="connsiteX16" fmla="*/ 3144140 w 5196925"/>
              <a:gd name="connsiteY16" fmla="*/ 3572886 h 3572886"/>
              <a:gd name="connsiteX17" fmla="*/ 2494524 w 5196925"/>
              <a:gd name="connsiteY17" fmla="*/ 3572886 h 3572886"/>
              <a:gd name="connsiteX18" fmla="*/ 1844908 w 5196925"/>
              <a:gd name="connsiteY18" fmla="*/ 3572886 h 3572886"/>
              <a:gd name="connsiteX19" fmla="*/ 1247262 w 5196925"/>
              <a:gd name="connsiteY19" fmla="*/ 3572886 h 3572886"/>
              <a:gd name="connsiteX20" fmla="*/ 0 w 5196925"/>
              <a:gd name="connsiteY20" fmla="*/ 3572886 h 3572886"/>
              <a:gd name="connsiteX21" fmla="*/ 0 w 5196925"/>
              <a:gd name="connsiteY21" fmla="*/ 2977405 h 3572886"/>
              <a:gd name="connsiteX22" fmla="*/ 0 w 5196925"/>
              <a:gd name="connsiteY22" fmla="*/ 2346195 h 3572886"/>
              <a:gd name="connsiteX23" fmla="*/ 0 w 5196925"/>
              <a:gd name="connsiteY23" fmla="*/ 1714985 h 3572886"/>
              <a:gd name="connsiteX24" fmla="*/ 0 w 5196925"/>
              <a:gd name="connsiteY24" fmla="*/ 1048047 h 3572886"/>
              <a:gd name="connsiteX25" fmla="*/ 0 w 5196925"/>
              <a:gd name="connsiteY25" fmla="*/ 0 h 357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96925" h="3572886" fill="none" extrusionOk="0">
                <a:moveTo>
                  <a:pt x="0" y="0"/>
                </a:moveTo>
                <a:cubicBezTo>
                  <a:pt x="208208" y="16435"/>
                  <a:pt x="381001" y="-13128"/>
                  <a:pt x="753554" y="0"/>
                </a:cubicBezTo>
                <a:cubicBezTo>
                  <a:pt x="1126107" y="13128"/>
                  <a:pt x="1257331" y="-31372"/>
                  <a:pt x="1507108" y="0"/>
                </a:cubicBezTo>
                <a:cubicBezTo>
                  <a:pt x="1756885" y="31372"/>
                  <a:pt x="1957278" y="32139"/>
                  <a:pt x="2156724" y="0"/>
                </a:cubicBezTo>
                <a:cubicBezTo>
                  <a:pt x="2356170" y="-32139"/>
                  <a:pt x="2584650" y="26721"/>
                  <a:pt x="2858309" y="0"/>
                </a:cubicBezTo>
                <a:cubicBezTo>
                  <a:pt x="3131969" y="-26721"/>
                  <a:pt x="3245549" y="12732"/>
                  <a:pt x="3455955" y="0"/>
                </a:cubicBezTo>
                <a:cubicBezTo>
                  <a:pt x="3666361" y="-12732"/>
                  <a:pt x="3831660" y="-8792"/>
                  <a:pt x="4105571" y="0"/>
                </a:cubicBezTo>
                <a:cubicBezTo>
                  <a:pt x="4379482" y="8792"/>
                  <a:pt x="4758818" y="-50179"/>
                  <a:pt x="5196925" y="0"/>
                </a:cubicBezTo>
                <a:cubicBezTo>
                  <a:pt x="5216315" y="149933"/>
                  <a:pt x="5173418" y="302183"/>
                  <a:pt x="5196925" y="524023"/>
                </a:cubicBezTo>
                <a:cubicBezTo>
                  <a:pt x="5220432" y="745863"/>
                  <a:pt x="5189463" y="796663"/>
                  <a:pt x="5196925" y="1012318"/>
                </a:cubicBezTo>
                <a:cubicBezTo>
                  <a:pt x="5204387" y="1227973"/>
                  <a:pt x="5188980" y="1381736"/>
                  <a:pt x="5196925" y="1536341"/>
                </a:cubicBezTo>
                <a:cubicBezTo>
                  <a:pt x="5204870" y="1690946"/>
                  <a:pt x="5180143" y="1869953"/>
                  <a:pt x="5196925" y="2096093"/>
                </a:cubicBezTo>
                <a:cubicBezTo>
                  <a:pt x="5213707" y="2322233"/>
                  <a:pt x="5223306" y="2564656"/>
                  <a:pt x="5196925" y="2691574"/>
                </a:cubicBezTo>
                <a:cubicBezTo>
                  <a:pt x="5170544" y="2818492"/>
                  <a:pt x="5200813" y="3306420"/>
                  <a:pt x="5196925" y="3572886"/>
                </a:cubicBezTo>
                <a:cubicBezTo>
                  <a:pt x="5002113" y="3574308"/>
                  <a:pt x="4625270" y="3583058"/>
                  <a:pt x="4443371" y="3572886"/>
                </a:cubicBezTo>
                <a:cubicBezTo>
                  <a:pt x="4261472" y="3562714"/>
                  <a:pt x="3984273" y="3583843"/>
                  <a:pt x="3793755" y="3572886"/>
                </a:cubicBezTo>
                <a:cubicBezTo>
                  <a:pt x="3603237" y="3561929"/>
                  <a:pt x="3370778" y="3595244"/>
                  <a:pt x="3144140" y="3572886"/>
                </a:cubicBezTo>
                <a:cubicBezTo>
                  <a:pt x="2917503" y="3550528"/>
                  <a:pt x="2797414" y="3576498"/>
                  <a:pt x="2494524" y="3572886"/>
                </a:cubicBezTo>
                <a:cubicBezTo>
                  <a:pt x="2191634" y="3569274"/>
                  <a:pt x="2144729" y="3589146"/>
                  <a:pt x="1844908" y="3572886"/>
                </a:cubicBezTo>
                <a:cubicBezTo>
                  <a:pt x="1545087" y="3556626"/>
                  <a:pt x="1530659" y="3565176"/>
                  <a:pt x="1247262" y="3572886"/>
                </a:cubicBezTo>
                <a:cubicBezTo>
                  <a:pt x="963865" y="3580596"/>
                  <a:pt x="476485" y="3512184"/>
                  <a:pt x="0" y="3572886"/>
                </a:cubicBezTo>
                <a:cubicBezTo>
                  <a:pt x="-16859" y="3417647"/>
                  <a:pt x="-19380" y="3221095"/>
                  <a:pt x="0" y="2977405"/>
                </a:cubicBezTo>
                <a:cubicBezTo>
                  <a:pt x="19380" y="2733715"/>
                  <a:pt x="-4790" y="2531749"/>
                  <a:pt x="0" y="2346195"/>
                </a:cubicBezTo>
                <a:cubicBezTo>
                  <a:pt x="4790" y="2160641"/>
                  <a:pt x="-23776" y="1872324"/>
                  <a:pt x="0" y="1714985"/>
                </a:cubicBezTo>
                <a:cubicBezTo>
                  <a:pt x="23776" y="1557646"/>
                  <a:pt x="18594" y="1272691"/>
                  <a:pt x="0" y="1048047"/>
                </a:cubicBezTo>
                <a:cubicBezTo>
                  <a:pt x="-18594" y="823403"/>
                  <a:pt x="-14931" y="441462"/>
                  <a:pt x="0" y="0"/>
                </a:cubicBezTo>
                <a:close/>
              </a:path>
              <a:path w="5196925" h="3572886" stroke="0" extrusionOk="0">
                <a:moveTo>
                  <a:pt x="0" y="0"/>
                </a:moveTo>
                <a:cubicBezTo>
                  <a:pt x="155661" y="24042"/>
                  <a:pt x="329970" y="27643"/>
                  <a:pt x="597646" y="0"/>
                </a:cubicBezTo>
                <a:cubicBezTo>
                  <a:pt x="865322" y="-27643"/>
                  <a:pt x="977469" y="-23666"/>
                  <a:pt x="1091354" y="0"/>
                </a:cubicBezTo>
                <a:cubicBezTo>
                  <a:pt x="1205239" y="23666"/>
                  <a:pt x="1482520" y="11262"/>
                  <a:pt x="1844908" y="0"/>
                </a:cubicBezTo>
                <a:cubicBezTo>
                  <a:pt x="2207296" y="-11262"/>
                  <a:pt x="2210867" y="21814"/>
                  <a:pt x="2442555" y="0"/>
                </a:cubicBezTo>
                <a:cubicBezTo>
                  <a:pt x="2674243" y="-21814"/>
                  <a:pt x="2855717" y="-14312"/>
                  <a:pt x="3040201" y="0"/>
                </a:cubicBezTo>
                <a:cubicBezTo>
                  <a:pt x="3224685" y="14312"/>
                  <a:pt x="3502922" y="35579"/>
                  <a:pt x="3793755" y="0"/>
                </a:cubicBezTo>
                <a:cubicBezTo>
                  <a:pt x="4084588" y="-35579"/>
                  <a:pt x="4069552" y="-25749"/>
                  <a:pt x="4339432" y="0"/>
                </a:cubicBezTo>
                <a:cubicBezTo>
                  <a:pt x="4609312" y="25749"/>
                  <a:pt x="4775367" y="20160"/>
                  <a:pt x="5196925" y="0"/>
                </a:cubicBezTo>
                <a:cubicBezTo>
                  <a:pt x="5181561" y="135180"/>
                  <a:pt x="5185510" y="354904"/>
                  <a:pt x="5196925" y="666939"/>
                </a:cubicBezTo>
                <a:cubicBezTo>
                  <a:pt x="5208340" y="978974"/>
                  <a:pt x="5196851" y="931322"/>
                  <a:pt x="5196925" y="1190962"/>
                </a:cubicBezTo>
                <a:cubicBezTo>
                  <a:pt x="5196999" y="1450602"/>
                  <a:pt x="5185990" y="1525791"/>
                  <a:pt x="5196925" y="1786443"/>
                </a:cubicBezTo>
                <a:cubicBezTo>
                  <a:pt x="5207860" y="2047095"/>
                  <a:pt x="5218079" y="2243758"/>
                  <a:pt x="5196925" y="2417653"/>
                </a:cubicBezTo>
                <a:cubicBezTo>
                  <a:pt x="5175772" y="2591548"/>
                  <a:pt x="5200085" y="2701382"/>
                  <a:pt x="5196925" y="2905947"/>
                </a:cubicBezTo>
                <a:cubicBezTo>
                  <a:pt x="5193765" y="3110512"/>
                  <a:pt x="5183567" y="3383620"/>
                  <a:pt x="5196925" y="3572886"/>
                </a:cubicBezTo>
                <a:cubicBezTo>
                  <a:pt x="4873250" y="3567954"/>
                  <a:pt x="4753817" y="3555482"/>
                  <a:pt x="4547309" y="3572886"/>
                </a:cubicBezTo>
                <a:cubicBezTo>
                  <a:pt x="4340801" y="3590290"/>
                  <a:pt x="4190582" y="3577142"/>
                  <a:pt x="3897694" y="3572886"/>
                </a:cubicBezTo>
                <a:cubicBezTo>
                  <a:pt x="3604806" y="3568630"/>
                  <a:pt x="3337982" y="3580028"/>
                  <a:pt x="3144140" y="3572886"/>
                </a:cubicBezTo>
                <a:cubicBezTo>
                  <a:pt x="2950298" y="3565744"/>
                  <a:pt x="2758486" y="3569485"/>
                  <a:pt x="2494524" y="3572886"/>
                </a:cubicBezTo>
                <a:cubicBezTo>
                  <a:pt x="2230562" y="3576287"/>
                  <a:pt x="2116008" y="3564469"/>
                  <a:pt x="2000816" y="3572886"/>
                </a:cubicBezTo>
                <a:cubicBezTo>
                  <a:pt x="1885624" y="3581303"/>
                  <a:pt x="1607945" y="3586426"/>
                  <a:pt x="1455139" y="3572886"/>
                </a:cubicBezTo>
                <a:cubicBezTo>
                  <a:pt x="1302333" y="3559346"/>
                  <a:pt x="982185" y="3585612"/>
                  <a:pt x="701585" y="3572886"/>
                </a:cubicBezTo>
                <a:cubicBezTo>
                  <a:pt x="420985" y="3560160"/>
                  <a:pt x="295124" y="3596275"/>
                  <a:pt x="0" y="3572886"/>
                </a:cubicBezTo>
                <a:cubicBezTo>
                  <a:pt x="24252" y="3357127"/>
                  <a:pt x="7148" y="3232855"/>
                  <a:pt x="0" y="3048863"/>
                </a:cubicBezTo>
                <a:cubicBezTo>
                  <a:pt x="-7148" y="2864871"/>
                  <a:pt x="-21896" y="2641632"/>
                  <a:pt x="0" y="2489111"/>
                </a:cubicBezTo>
                <a:cubicBezTo>
                  <a:pt x="21896" y="2336590"/>
                  <a:pt x="14467" y="2221595"/>
                  <a:pt x="0" y="2000816"/>
                </a:cubicBezTo>
                <a:cubicBezTo>
                  <a:pt x="-14467" y="1780038"/>
                  <a:pt x="8913" y="1652417"/>
                  <a:pt x="0" y="1512522"/>
                </a:cubicBezTo>
                <a:cubicBezTo>
                  <a:pt x="-8913" y="1372627"/>
                  <a:pt x="-16804" y="1055332"/>
                  <a:pt x="0" y="881312"/>
                </a:cubicBezTo>
                <a:cubicBezTo>
                  <a:pt x="16804" y="707292"/>
                  <a:pt x="4404" y="305975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D46A6-ECDC-770B-E10C-49A4E432F28E}"/>
              </a:ext>
            </a:extLst>
          </p:cNvPr>
          <p:cNvSpPr txBox="1"/>
          <p:nvPr/>
        </p:nvSpPr>
        <p:spPr>
          <a:xfrm>
            <a:off x="543817" y="2259823"/>
            <a:ext cx="5352353" cy="1384995"/>
          </a:xfrm>
          <a:custGeom>
            <a:avLst/>
            <a:gdLst>
              <a:gd name="connsiteX0" fmla="*/ 0 w 5352353"/>
              <a:gd name="connsiteY0" fmla="*/ 0 h 1384995"/>
              <a:gd name="connsiteX1" fmla="*/ 561997 w 5352353"/>
              <a:gd name="connsiteY1" fmla="*/ 0 h 1384995"/>
              <a:gd name="connsiteX2" fmla="*/ 1177518 w 5352353"/>
              <a:gd name="connsiteY2" fmla="*/ 0 h 1384995"/>
              <a:gd name="connsiteX3" fmla="*/ 1739515 w 5352353"/>
              <a:gd name="connsiteY3" fmla="*/ 0 h 1384995"/>
              <a:gd name="connsiteX4" fmla="*/ 2462082 w 5352353"/>
              <a:gd name="connsiteY4" fmla="*/ 0 h 1384995"/>
              <a:gd name="connsiteX5" fmla="*/ 3131127 w 5352353"/>
              <a:gd name="connsiteY5" fmla="*/ 0 h 1384995"/>
              <a:gd name="connsiteX6" fmla="*/ 3800171 w 5352353"/>
              <a:gd name="connsiteY6" fmla="*/ 0 h 1384995"/>
              <a:gd name="connsiteX7" fmla="*/ 4576262 w 5352353"/>
              <a:gd name="connsiteY7" fmla="*/ 0 h 1384995"/>
              <a:gd name="connsiteX8" fmla="*/ 5352353 w 5352353"/>
              <a:gd name="connsiteY8" fmla="*/ 0 h 1384995"/>
              <a:gd name="connsiteX9" fmla="*/ 5352353 w 5352353"/>
              <a:gd name="connsiteY9" fmla="*/ 650948 h 1384995"/>
              <a:gd name="connsiteX10" fmla="*/ 5352353 w 5352353"/>
              <a:gd name="connsiteY10" fmla="*/ 1384995 h 1384995"/>
              <a:gd name="connsiteX11" fmla="*/ 4843879 w 5352353"/>
              <a:gd name="connsiteY11" fmla="*/ 1384995 h 1384995"/>
              <a:gd name="connsiteX12" fmla="*/ 4281882 w 5352353"/>
              <a:gd name="connsiteY12" fmla="*/ 1384995 h 1384995"/>
              <a:gd name="connsiteX13" fmla="*/ 3559315 w 5352353"/>
              <a:gd name="connsiteY13" fmla="*/ 1384995 h 1384995"/>
              <a:gd name="connsiteX14" fmla="*/ 2783224 w 5352353"/>
              <a:gd name="connsiteY14" fmla="*/ 1384995 h 1384995"/>
              <a:gd name="connsiteX15" fmla="*/ 2167703 w 5352353"/>
              <a:gd name="connsiteY15" fmla="*/ 1384995 h 1384995"/>
              <a:gd name="connsiteX16" fmla="*/ 1391612 w 5352353"/>
              <a:gd name="connsiteY16" fmla="*/ 1384995 h 1384995"/>
              <a:gd name="connsiteX17" fmla="*/ 829615 w 5352353"/>
              <a:gd name="connsiteY17" fmla="*/ 1384995 h 1384995"/>
              <a:gd name="connsiteX18" fmla="*/ 0 w 5352353"/>
              <a:gd name="connsiteY18" fmla="*/ 1384995 h 1384995"/>
              <a:gd name="connsiteX19" fmla="*/ 0 w 5352353"/>
              <a:gd name="connsiteY19" fmla="*/ 734047 h 1384995"/>
              <a:gd name="connsiteX20" fmla="*/ 0 w 5352353"/>
              <a:gd name="connsiteY20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52353" h="1384995" fill="none" extrusionOk="0">
                <a:moveTo>
                  <a:pt x="0" y="0"/>
                </a:moveTo>
                <a:cubicBezTo>
                  <a:pt x="225887" y="22370"/>
                  <a:pt x="363385" y="-24790"/>
                  <a:pt x="561997" y="0"/>
                </a:cubicBezTo>
                <a:cubicBezTo>
                  <a:pt x="760609" y="24790"/>
                  <a:pt x="892386" y="-9950"/>
                  <a:pt x="1177518" y="0"/>
                </a:cubicBezTo>
                <a:cubicBezTo>
                  <a:pt x="1462650" y="9950"/>
                  <a:pt x="1611419" y="16559"/>
                  <a:pt x="1739515" y="0"/>
                </a:cubicBezTo>
                <a:cubicBezTo>
                  <a:pt x="1867611" y="-16559"/>
                  <a:pt x="2180043" y="-22763"/>
                  <a:pt x="2462082" y="0"/>
                </a:cubicBezTo>
                <a:cubicBezTo>
                  <a:pt x="2744121" y="22763"/>
                  <a:pt x="2855930" y="-19081"/>
                  <a:pt x="3131127" y="0"/>
                </a:cubicBezTo>
                <a:cubicBezTo>
                  <a:pt x="3406324" y="19081"/>
                  <a:pt x="3617281" y="18590"/>
                  <a:pt x="3800171" y="0"/>
                </a:cubicBezTo>
                <a:cubicBezTo>
                  <a:pt x="3983061" y="-18590"/>
                  <a:pt x="4205286" y="-16672"/>
                  <a:pt x="4576262" y="0"/>
                </a:cubicBezTo>
                <a:cubicBezTo>
                  <a:pt x="4947238" y="16672"/>
                  <a:pt x="5038342" y="10493"/>
                  <a:pt x="5352353" y="0"/>
                </a:cubicBezTo>
                <a:cubicBezTo>
                  <a:pt x="5339230" y="199992"/>
                  <a:pt x="5348710" y="476405"/>
                  <a:pt x="5352353" y="650948"/>
                </a:cubicBezTo>
                <a:cubicBezTo>
                  <a:pt x="5355996" y="825491"/>
                  <a:pt x="5326595" y="1042863"/>
                  <a:pt x="5352353" y="1384995"/>
                </a:cubicBezTo>
                <a:cubicBezTo>
                  <a:pt x="5219923" y="1390446"/>
                  <a:pt x="4974098" y="1376022"/>
                  <a:pt x="4843879" y="1384995"/>
                </a:cubicBezTo>
                <a:cubicBezTo>
                  <a:pt x="4713660" y="1393968"/>
                  <a:pt x="4399164" y="1366401"/>
                  <a:pt x="4281882" y="1384995"/>
                </a:cubicBezTo>
                <a:cubicBezTo>
                  <a:pt x="4164600" y="1403589"/>
                  <a:pt x="3789275" y="1418540"/>
                  <a:pt x="3559315" y="1384995"/>
                </a:cubicBezTo>
                <a:cubicBezTo>
                  <a:pt x="3329355" y="1351450"/>
                  <a:pt x="2983294" y="1422265"/>
                  <a:pt x="2783224" y="1384995"/>
                </a:cubicBezTo>
                <a:cubicBezTo>
                  <a:pt x="2583154" y="1347725"/>
                  <a:pt x="2392933" y="1391267"/>
                  <a:pt x="2167703" y="1384995"/>
                </a:cubicBezTo>
                <a:cubicBezTo>
                  <a:pt x="1942473" y="1378723"/>
                  <a:pt x="1730206" y="1417210"/>
                  <a:pt x="1391612" y="1384995"/>
                </a:cubicBezTo>
                <a:cubicBezTo>
                  <a:pt x="1053018" y="1352780"/>
                  <a:pt x="952909" y="1377550"/>
                  <a:pt x="829615" y="1384995"/>
                </a:cubicBezTo>
                <a:cubicBezTo>
                  <a:pt x="706321" y="1392440"/>
                  <a:pt x="229870" y="1384278"/>
                  <a:pt x="0" y="1384995"/>
                </a:cubicBezTo>
                <a:cubicBezTo>
                  <a:pt x="4049" y="1067220"/>
                  <a:pt x="6735" y="1021025"/>
                  <a:pt x="0" y="734047"/>
                </a:cubicBezTo>
                <a:cubicBezTo>
                  <a:pt x="-6735" y="447069"/>
                  <a:pt x="-29598" y="321524"/>
                  <a:pt x="0" y="0"/>
                </a:cubicBezTo>
                <a:close/>
              </a:path>
              <a:path w="5352353" h="1384995" stroke="0" extrusionOk="0">
                <a:moveTo>
                  <a:pt x="0" y="0"/>
                </a:moveTo>
                <a:cubicBezTo>
                  <a:pt x="142373" y="-12344"/>
                  <a:pt x="317195" y="-25106"/>
                  <a:pt x="615521" y="0"/>
                </a:cubicBezTo>
                <a:cubicBezTo>
                  <a:pt x="913847" y="25106"/>
                  <a:pt x="925630" y="14736"/>
                  <a:pt x="1123994" y="0"/>
                </a:cubicBezTo>
                <a:cubicBezTo>
                  <a:pt x="1322358" y="-14736"/>
                  <a:pt x="1614195" y="-10854"/>
                  <a:pt x="1900085" y="0"/>
                </a:cubicBezTo>
                <a:cubicBezTo>
                  <a:pt x="2185975" y="10854"/>
                  <a:pt x="2364996" y="10524"/>
                  <a:pt x="2515606" y="0"/>
                </a:cubicBezTo>
                <a:cubicBezTo>
                  <a:pt x="2666216" y="-10524"/>
                  <a:pt x="2861360" y="-1001"/>
                  <a:pt x="3131127" y="0"/>
                </a:cubicBezTo>
                <a:cubicBezTo>
                  <a:pt x="3400894" y="1001"/>
                  <a:pt x="3540835" y="23525"/>
                  <a:pt x="3907218" y="0"/>
                </a:cubicBezTo>
                <a:cubicBezTo>
                  <a:pt x="4273601" y="-23525"/>
                  <a:pt x="4206035" y="28077"/>
                  <a:pt x="4469215" y="0"/>
                </a:cubicBezTo>
                <a:cubicBezTo>
                  <a:pt x="4732395" y="-28077"/>
                  <a:pt x="4932558" y="-34350"/>
                  <a:pt x="5352353" y="0"/>
                </a:cubicBezTo>
                <a:cubicBezTo>
                  <a:pt x="5327341" y="315696"/>
                  <a:pt x="5365721" y="543271"/>
                  <a:pt x="5352353" y="720197"/>
                </a:cubicBezTo>
                <a:cubicBezTo>
                  <a:pt x="5338985" y="897123"/>
                  <a:pt x="5331903" y="1172654"/>
                  <a:pt x="5352353" y="1384995"/>
                </a:cubicBezTo>
                <a:cubicBezTo>
                  <a:pt x="5029443" y="1393114"/>
                  <a:pt x="4942351" y="1399588"/>
                  <a:pt x="4683309" y="1384995"/>
                </a:cubicBezTo>
                <a:cubicBezTo>
                  <a:pt x="4424267" y="1370402"/>
                  <a:pt x="4198289" y="1375648"/>
                  <a:pt x="4067788" y="1384995"/>
                </a:cubicBezTo>
                <a:cubicBezTo>
                  <a:pt x="3937287" y="1394342"/>
                  <a:pt x="3500902" y="1361296"/>
                  <a:pt x="3291697" y="1384995"/>
                </a:cubicBezTo>
                <a:cubicBezTo>
                  <a:pt x="3082492" y="1408694"/>
                  <a:pt x="2708259" y="1379656"/>
                  <a:pt x="2515606" y="1384995"/>
                </a:cubicBezTo>
                <a:cubicBezTo>
                  <a:pt x="2322953" y="1390334"/>
                  <a:pt x="2103419" y="1394190"/>
                  <a:pt x="1953609" y="1384995"/>
                </a:cubicBezTo>
                <a:cubicBezTo>
                  <a:pt x="1803799" y="1375800"/>
                  <a:pt x="1602345" y="1404003"/>
                  <a:pt x="1284565" y="1384995"/>
                </a:cubicBezTo>
                <a:cubicBezTo>
                  <a:pt x="966785" y="1365987"/>
                  <a:pt x="567551" y="1383964"/>
                  <a:pt x="0" y="1384995"/>
                </a:cubicBezTo>
                <a:cubicBezTo>
                  <a:pt x="28674" y="1069781"/>
                  <a:pt x="-26267" y="926565"/>
                  <a:pt x="0" y="692498"/>
                </a:cubicBezTo>
                <a:cubicBezTo>
                  <a:pt x="26267" y="458431"/>
                  <a:pt x="8777" y="2370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Activities popular with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 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younger and middle-aged adults (16-54):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Hill or mountain walking or hiking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Body weight exercises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Treadmill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Swimming – Indoors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Free weights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31C94-3140-FECE-29BF-4AC6BD091D03}"/>
              </a:ext>
            </a:extLst>
          </p:cNvPr>
          <p:cNvSpPr txBox="1"/>
          <p:nvPr/>
        </p:nvSpPr>
        <p:spPr>
          <a:xfrm>
            <a:off x="543817" y="3817106"/>
            <a:ext cx="5352353" cy="1384995"/>
          </a:xfrm>
          <a:custGeom>
            <a:avLst/>
            <a:gdLst>
              <a:gd name="connsiteX0" fmla="*/ 0 w 5352353"/>
              <a:gd name="connsiteY0" fmla="*/ 0 h 1384995"/>
              <a:gd name="connsiteX1" fmla="*/ 561997 w 5352353"/>
              <a:gd name="connsiteY1" fmla="*/ 0 h 1384995"/>
              <a:gd name="connsiteX2" fmla="*/ 1177518 w 5352353"/>
              <a:gd name="connsiteY2" fmla="*/ 0 h 1384995"/>
              <a:gd name="connsiteX3" fmla="*/ 1739515 w 5352353"/>
              <a:gd name="connsiteY3" fmla="*/ 0 h 1384995"/>
              <a:gd name="connsiteX4" fmla="*/ 2462082 w 5352353"/>
              <a:gd name="connsiteY4" fmla="*/ 0 h 1384995"/>
              <a:gd name="connsiteX5" fmla="*/ 3131127 w 5352353"/>
              <a:gd name="connsiteY5" fmla="*/ 0 h 1384995"/>
              <a:gd name="connsiteX6" fmla="*/ 3800171 w 5352353"/>
              <a:gd name="connsiteY6" fmla="*/ 0 h 1384995"/>
              <a:gd name="connsiteX7" fmla="*/ 4576262 w 5352353"/>
              <a:gd name="connsiteY7" fmla="*/ 0 h 1384995"/>
              <a:gd name="connsiteX8" fmla="*/ 5352353 w 5352353"/>
              <a:gd name="connsiteY8" fmla="*/ 0 h 1384995"/>
              <a:gd name="connsiteX9" fmla="*/ 5352353 w 5352353"/>
              <a:gd name="connsiteY9" fmla="*/ 650948 h 1384995"/>
              <a:gd name="connsiteX10" fmla="*/ 5352353 w 5352353"/>
              <a:gd name="connsiteY10" fmla="*/ 1384995 h 1384995"/>
              <a:gd name="connsiteX11" fmla="*/ 4843879 w 5352353"/>
              <a:gd name="connsiteY11" fmla="*/ 1384995 h 1384995"/>
              <a:gd name="connsiteX12" fmla="*/ 4281882 w 5352353"/>
              <a:gd name="connsiteY12" fmla="*/ 1384995 h 1384995"/>
              <a:gd name="connsiteX13" fmla="*/ 3559315 w 5352353"/>
              <a:gd name="connsiteY13" fmla="*/ 1384995 h 1384995"/>
              <a:gd name="connsiteX14" fmla="*/ 2783224 w 5352353"/>
              <a:gd name="connsiteY14" fmla="*/ 1384995 h 1384995"/>
              <a:gd name="connsiteX15" fmla="*/ 2167703 w 5352353"/>
              <a:gd name="connsiteY15" fmla="*/ 1384995 h 1384995"/>
              <a:gd name="connsiteX16" fmla="*/ 1391612 w 5352353"/>
              <a:gd name="connsiteY16" fmla="*/ 1384995 h 1384995"/>
              <a:gd name="connsiteX17" fmla="*/ 829615 w 5352353"/>
              <a:gd name="connsiteY17" fmla="*/ 1384995 h 1384995"/>
              <a:gd name="connsiteX18" fmla="*/ 0 w 5352353"/>
              <a:gd name="connsiteY18" fmla="*/ 1384995 h 1384995"/>
              <a:gd name="connsiteX19" fmla="*/ 0 w 5352353"/>
              <a:gd name="connsiteY19" fmla="*/ 734047 h 1384995"/>
              <a:gd name="connsiteX20" fmla="*/ 0 w 5352353"/>
              <a:gd name="connsiteY20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52353" h="1384995" fill="none" extrusionOk="0">
                <a:moveTo>
                  <a:pt x="0" y="0"/>
                </a:moveTo>
                <a:cubicBezTo>
                  <a:pt x="225887" y="22370"/>
                  <a:pt x="363385" y="-24790"/>
                  <a:pt x="561997" y="0"/>
                </a:cubicBezTo>
                <a:cubicBezTo>
                  <a:pt x="760609" y="24790"/>
                  <a:pt x="892386" y="-9950"/>
                  <a:pt x="1177518" y="0"/>
                </a:cubicBezTo>
                <a:cubicBezTo>
                  <a:pt x="1462650" y="9950"/>
                  <a:pt x="1611419" y="16559"/>
                  <a:pt x="1739515" y="0"/>
                </a:cubicBezTo>
                <a:cubicBezTo>
                  <a:pt x="1867611" y="-16559"/>
                  <a:pt x="2180043" y="-22763"/>
                  <a:pt x="2462082" y="0"/>
                </a:cubicBezTo>
                <a:cubicBezTo>
                  <a:pt x="2744121" y="22763"/>
                  <a:pt x="2855930" y="-19081"/>
                  <a:pt x="3131127" y="0"/>
                </a:cubicBezTo>
                <a:cubicBezTo>
                  <a:pt x="3406324" y="19081"/>
                  <a:pt x="3617281" y="18590"/>
                  <a:pt x="3800171" y="0"/>
                </a:cubicBezTo>
                <a:cubicBezTo>
                  <a:pt x="3983061" y="-18590"/>
                  <a:pt x="4205286" y="-16672"/>
                  <a:pt x="4576262" y="0"/>
                </a:cubicBezTo>
                <a:cubicBezTo>
                  <a:pt x="4947238" y="16672"/>
                  <a:pt x="5038342" y="10493"/>
                  <a:pt x="5352353" y="0"/>
                </a:cubicBezTo>
                <a:cubicBezTo>
                  <a:pt x="5339230" y="199992"/>
                  <a:pt x="5348710" y="476405"/>
                  <a:pt x="5352353" y="650948"/>
                </a:cubicBezTo>
                <a:cubicBezTo>
                  <a:pt x="5355996" y="825491"/>
                  <a:pt x="5326595" y="1042863"/>
                  <a:pt x="5352353" y="1384995"/>
                </a:cubicBezTo>
                <a:cubicBezTo>
                  <a:pt x="5219923" y="1390446"/>
                  <a:pt x="4974098" y="1376022"/>
                  <a:pt x="4843879" y="1384995"/>
                </a:cubicBezTo>
                <a:cubicBezTo>
                  <a:pt x="4713660" y="1393968"/>
                  <a:pt x="4399164" y="1366401"/>
                  <a:pt x="4281882" y="1384995"/>
                </a:cubicBezTo>
                <a:cubicBezTo>
                  <a:pt x="4164600" y="1403589"/>
                  <a:pt x="3789275" y="1418540"/>
                  <a:pt x="3559315" y="1384995"/>
                </a:cubicBezTo>
                <a:cubicBezTo>
                  <a:pt x="3329355" y="1351450"/>
                  <a:pt x="2983294" y="1422265"/>
                  <a:pt x="2783224" y="1384995"/>
                </a:cubicBezTo>
                <a:cubicBezTo>
                  <a:pt x="2583154" y="1347725"/>
                  <a:pt x="2392933" y="1391267"/>
                  <a:pt x="2167703" y="1384995"/>
                </a:cubicBezTo>
                <a:cubicBezTo>
                  <a:pt x="1942473" y="1378723"/>
                  <a:pt x="1730206" y="1417210"/>
                  <a:pt x="1391612" y="1384995"/>
                </a:cubicBezTo>
                <a:cubicBezTo>
                  <a:pt x="1053018" y="1352780"/>
                  <a:pt x="952909" y="1377550"/>
                  <a:pt x="829615" y="1384995"/>
                </a:cubicBezTo>
                <a:cubicBezTo>
                  <a:pt x="706321" y="1392440"/>
                  <a:pt x="229870" y="1384278"/>
                  <a:pt x="0" y="1384995"/>
                </a:cubicBezTo>
                <a:cubicBezTo>
                  <a:pt x="4049" y="1067220"/>
                  <a:pt x="6735" y="1021025"/>
                  <a:pt x="0" y="734047"/>
                </a:cubicBezTo>
                <a:cubicBezTo>
                  <a:pt x="-6735" y="447069"/>
                  <a:pt x="-29598" y="321524"/>
                  <a:pt x="0" y="0"/>
                </a:cubicBezTo>
                <a:close/>
              </a:path>
              <a:path w="5352353" h="1384995" stroke="0" extrusionOk="0">
                <a:moveTo>
                  <a:pt x="0" y="0"/>
                </a:moveTo>
                <a:cubicBezTo>
                  <a:pt x="142373" y="-12344"/>
                  <a:pt x="317195" y="-25106"/>
                  <a:pt x="615521" y="0"/>
                </a:cubicBezTo>
                <a:cubicBezTo>
                  <a:pt x="913847" y="25106"/>
                  <a:pt x="925630" y="14736"/>
                  <a:pt x="1123994" y="0"/>
                </a:cubicBezTo>
                <a:cubicBezTo>
                  <a:pt x="1322358" y="-14736"/>
                  <a:pt x="1614195" y="-10854"/>
                  <a:pt x="1900085" y="0"/>
                </a:cubicBezTo>
                <a:cubicBezTo>
                  <a:pt x="2185975" y="10854"/>
                  <a:pt x="2364996" y="10524"/>
                  <a:pt x="2515606" y="0"/>
                </a:cubicBezTo>
                <a:cubicBezTo>
                  <a:pt x="2666216" y="-10524"/>
                  <a:pt x="2861360" y="-1001"/>
                  <a:pt x="3131127" y="0"/>
                </a:cubicBezTo>
                <a:cubicBezTo>
                  <a:pt x="3400894" y="1001"/>
                  <a:pt x="3540835" y="23525"/>
                  <a:pt x="3907218" y="0"/>
                </a:cubicBezTo>
                <a:cubicBezTo>
                  <a:pt x="4273601" y="-23525"/>
                  <a:pt x="4206035" y="28077"/>
                  <a:pt x="4469215" y="0"/>
                </a:cubicBezTo>
                <a:cubicBezTo>
                  <a:pt x="4732395" y="-28077"/>
                  <a:pt x="4932558" y="-34350"/>
                  <a:pt x="5352353" y="0"/>
                </a:cubicBezTo>
                <a:cubicBezTo>
                  <a:pt x="5327341" y="315696"/>
                  <a:pt x="5365721" y="543271"/>
                  <a:pt x="5352353" y="720197"/>
                </a:cubicBezTo>
                <a:cubicBezTo>
                  <a:pt x="5338985" y="897123"/>
                  <a:pt x="5331903" y="1172654"/>
                  <a:pt x="5352353" y="1384995"/>
                </a:cubicBezTo>
                <a:cubicBezTo>
                  <a:pt x="5029443" y="1393114"/>
                  <a:pt x="4942351" y="1399588"/>
                  <a:pt x="4683309" y="1384995"/>
                </a:cubicBezTo>
                <a:cubicBezTo>
                  <a:pt x="4424267" y="1370402"/>
                  <a:pt x="4198289" y="1375648"/>
                  <a:pt x="4067788" y="1384995"/>
                </a:cubicBezTo>
                <a:cubicBezTo>
                  <a:pt x="3937287" y="1394342"/>
                  <a:pt x="3500902" y="1361296"/>
                  <a:pt x="3291697" y="1384995"/>
                </a:cubicBezTo>
                <a:cubicBezTo>
                  <a:pt x="3082492" y="1408694"/>
                  <a:pt x="2708259" y="1379656"/>
                  <a:pt x="2515606" y="1384995"/>
                </a:cubicBezTo>
                <a:cubicBezTo>
                  <a:pt x="2322953" y="1390334"/>
                  <a:pt x="2103419" y="1394190"/>
                  <a:pt x="1953609" y="1384995"/>
                </a:cubicBezTo>
                <a:cubicBezTo>
                  <a:pt x="1803799" y="1375800"/>
                  <a:pt x="1602345" y="1404003"/>
                  <a:pt x="1284565" y="1384995"/>
                </a:cubicBezTo>
                <a:cubicBezTo>
                  <a:pt x="966785" y="1365987"/>
                  <a:pt x="567551" y="1383964"/>
                  <a:pt x="0" y="1384995"/>
                </a:cubicBezTo>
                <a:cubicBezTo>
                  <a:pt x="28674" y="1069781"/>
                  <a:pt x="-26267" y="926565"/>
                  <a:pt x="0" y="692498"/>
                </a:cubicBezTo>
                <a:cubicBezTo>
                  <a:pt x="26267" y="458431"/>
                  <a:pt x="8777" y="2370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Activities popular with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 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older adults (55-85+):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Other types of dancing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Pilates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Swimming – Outdoor pool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Full course golf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Other fitness or exercise class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1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853AF-4FE1-2D54-1438-5B772BD57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7282111C-2E78-2979-94CD-59C7B8B2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BB2647-F510-6841-496F-AAD97513B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E3E175-EC4B-C799-94F0-FCAE5BBEB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47F4C-3A34-F7DE-32DA-4FC573B9258C}"/>
              </a:ext>
            </a:extLst>
          </p:cNvPr>
          <p:cNvSpPr txBox="1"/>
          <p:nvPr/>
        </p:nvSpPr>
        <p:spPr>
          <a:xfrm>
            <a:off x="0" y="1695740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C244-439D-01A7-6FBB-C4D60531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Faiths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801665-E75E-A09D-F46E-574F69C9C453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D467B294-58C8-0CD8-366F-D533971E3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007F5835-E18C-1D2B-6CB1-EF7E76BF7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52C9E111-047F-8847-77A0-6D3734C9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377A1898-4079-56C1-2446-E8291C1A4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17E02B73-0576-03FE-B4C2-10A42BEDF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4D5074AE-5F8D-6B8F-5B15-8A398C15D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8D630C-A393-7DC5-B316-38E5C3D5E7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97" y="1809907"/>
            <a:ext cx="4167329" cy="3507378"/>
          </a:xfrm>
          <a:custGeom>
            <a:avLst/>
            <a:gdLst>
              <a:gd name="connsiteX0" fmla="*/ 0 w 4167329"/>
              <a:gd name="connsiteY0" fmla="*/ 0 h 3507378"/>
              <a:gd name="connsiteX1" fmla="*/ 569535 w 4167329"/>
              <a:gd name="connsiteY1" fmla="*/ 0 h 3507378"/>
              <a:gd name="connsiteX2" fmla="*/ 1347436 w 4167329"/>
              <a:gd name="connsiteY2" fmla="*/ 0 h 3507378"/>
              <a:gd name="connsiteX3" fmla="*/ 2083665 w 4167329"/>
              <a:gd name="connsiteY3" fmla="*/ 0 h 3507378"/>
              <a:gd name="connsiteX4" fmla="*/ 2653199 w 4167329"/>
              <a:gd name="connsiteY4" fmla="*/ 0 h 3507378"/>
              <a:gd name="connsiteX5" fmla="*/ 3306081 w 4167329"/>
              <a:gd name="connsiteY5" fmla="*/ 0 h 3507378"/>
              <a:gd name="connsiteX6" fmla="*/ 4167329 w 4167329"/>
              <a:gd name="connsiteY6" fmla="*/ 0 h 3507378"/>
              <a:gd name="connsiteX7" fmla="*/ 4167329 w 4167329"/>
              <a:gd name="connsiteY7" fmla="*/ 584563 h 3507378"/>
              <a:gd name="connsiteX8" fmla="*/ 4167329 w 4167329"/>
              <a:gd name="connsiteY8" fmla="*/ 1098978 h 3507378"/>
              <a:gd name="connsiteX9" fmla="*/ 4167329 w 4167329"/>
              <a:gd name="connsiteY9" fmla="*/ 1578320 h 3507378"/>
              <a:gd name="connsiteX10" fmla="*/ 4167329 w 4167329"/>
              <a:gd name="connsiteY10" fmla="*/ 2092736 h 3507378"/>
              <a:gd name="connsiteX11" fmla="*/ 4167329 w 4167329"/>
              <a:gd name="connsiteY11" fmla="*/ 2712372 h 3507378"/>
              <a:gd name="connsiteX12" fmla="*/ 4167329 w 4167329"/>
              <a:gd name="connsiteY12" fmla="*/ 3507378 h 3507378"/>
              <a:gd name="connsiteX13" fmla="*/ 3597794 w 4167329"/>
              <a:gd name="connsiteY13" fmla="*/ 3507378 h 3507378"/>
              <a:gd name="connsiteX14" fmla="*/ 3028259 w 4167329"/>
              <a:gd name="connsiteY14" fmla="*/ 3507378 h 3507378"/>
              <a:gd name="connsiteX15" fmla="*/ 2292031 w 4167329"/>
              <a:gd name="connsiteY15" fmla="*/ 3507378 h 3507378"/>
              <a:gd name="connsiteX16" fmla="*/ 1722496 w 4167329"/>
              <a:gd name="connsiteY16" fmla="*/ 3507378 h 3507378"/>
              <a:gd name="connsiteX17" fmla="*/ 1027941 w 4167329"/>
              <a:gd name="connsiteY17" fmla="*/ 3507378 h 3507378"/>
              <a:gd name="connsiteX18" fmla="*/ 0 w 4167329"/>
              <a:gd name="connsiteY18" fmla="*/ 3507378 h 3507378"/>
              <a:gd name="connsiteX19" fmla="*/ 0 w 4167329"/>
              <a:gd name="connsiteY19" fmla="*/ 2922815 h 3507378"/>
              <a:gd name="connsiteX20" fmla="*/ 0 w 4167329"/>
              <a:gd name="connsiteY20" fmla="*/ 2338252 h 3507378"/>
              <a:gd name="connsiteX21" fmla="*/ 0 w 4167329"/>
              <a:gd name="connsiteY21" fmla="*/ 1683541 h 3507378"/>
              <a:gd name="connsiteX22" fmla="*/ 0 w 4167329"/>
              <a:gd name="connsiteY22" fmla="*/ 1134052 h 3507378"/>
              <a:gd name="connsiteX23" fmla="*/ 0 w 4167329"/>
              <a:gd name="connsiteY23" fmla="*/ 584563 h 3507378"/>
              <a:gd name="connsiteX24" fmla="*/ 0 w 4167329"/>
              <a:gd name="connsiteY24" fmla="*/ 0 h 350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167329" h="3507378" fill="none" extrusionOk="0">
                <a:moveTo>
                  <a:pt x="0" y="0"/>
                </a:moveTo>
                <a:cubicBezTo>
                  <a:pt x="128028" y="22381"/>
                  <a:pt x="417822" y="-3259"/>
                  <a:pt x="569535" y="0"/>
                </a:cubicBezTo>
                <a:cubicBezTo>
                  <a:pt x="721249" y="3259"/>
                  <a:pt x="1071277" y="-704"/>
                  <a:pt x="1347436" y="0"/>
                </a:cubicBezTo>
                <a:cubicBezTo>
                  <a:pt x="1623595" y="704"/>
                  <a:pt x="1892162" y="-1576"/>
                  <a:pt x="2083665" y="0"/>
                </a:cubicBezTo>
                <a:cubicBezTo>
                  <a:pt x="2275168" y="1576"/>
                  <a:pt x="2414965" y="-27855"/>
                  <a:pt x="2653199" y="0"/>
                </a:cubicBezTo>
                <a:cubicBezTo>
                  <a:pt x="2891433" y="27855"/>
                  <a:pt x="3137349" y="23283"/>
                  <a:pt x="3306081" y="0"/>
                </a:cubicBezTo>
                <a:cubicBezTo>
                  <a:pt x="3474813" y="-23283"/>
                  <a:pt x="3870987" y="-33852"/>
                  <a:pt x="4167329" y="0"/>
                </a:cubicBezTo>
                <a:cubicBezTo>
                  <a:pt x="4190235" y="189538"/>
                  <a:pt x="4139454" y="300734"/>
                  <a:pt x="4167329" y="584563"/>
                </a:cubicBezTo>
                <a:cubicBezTo>
                  <a:pt x="4195204" y="868392"/>
                  <a:pt x="4154485" y="886192"/>
                  <a:pt x="4167329" y="1098978"/>
                </a:cubicBezTo>
                <a:cubicBezTo>
                  <a:pt x="4180173" y="1311765"/>
                  <a:pt x="4165873" y="1464816"/>
                  <a:pt x="4167329" y="1578320"/>
                </a:cubicBezTo>
                <a:cubicBezTo>
                  <a:pt x="4168785" y="1691824"/>
                  <a:pt x="4190397" y="1934201"/>
                  <a:pt x="4167329" y="2092736"/>
                </a:cubicBezTo>
                <a:cubicBezTo>
                  <a:pt x="4144261" y="2251271"/>
                  <a:pt x="4162252" y="2547850"/>
                  <a:pt x="4167329" y="2712372"/>
                </a:cubicBezTo>
                <a:cubicBezTo>
                  <a:pt x="4172406" y="2876894"/>
                  <a:pt x="4137583" y="3296456"/>
                  <a:pt x="4167329" y="3507378"/>
                </a:cubicBezTo>
                <a:cubicBezTo>
                  <a:pt x="3923433" y="3493876"/>
                  <a:pt x="3725864" y="3527966"/>
                  <a:pt x="3597794" y="3507378"/>
                </a:cubicBezTo>
                <a:cubicBezTo>
                  <a:pt x="3469724" y="3486790"/>
                  <a:pt x="3250925" y="3506728"/>
                  <a:pt x="3028259" y="3507378"/>
                </a:cubicBezTo>
                <a:cubicBezTo>
                  <a:pt x="2805593" y="3508028"/>
                  <a:pt x="2657177" y="3507179"/>
                  <a:pt x="2292031" y="3507378"/>
                </a:cubicBezTo>
                <a:cubicBezTo>
                  <a:pt x="1926885" y="3507577"/>
                  <a:pt x="1922543" y="3514667"/>
                  <a:pt x="1722496" y="3507378"/>
                </a:cubicBezTo>
                <a:cubicBezTo>
                  <a:pt x="1522449" y="3500089"/>
                  <a:pt x="1346541" y="3525031"/>
                  <a:pt x="1027941" y="3507378"/>
                </a:cubicBezTo>
                <a:cubicBezTo>
                  <a:pt x="709341" y="3489725"/>
                  <a:pt x="281399" y="3541323"/>
                  <a:pt x="0" y="3507378"/>
                </a:cubicBezTo>
                <a:cubicBezTo>
                  <a:pt x="2648" y="3376525"/>
                  <a:pt x="-20969" y="3072765"/>
                  <a:pt x="0" y="2922815"/>
                </a:cubicBezTo>
                <a:cubicBezTo>
                  <a:pt x="20969" y="2772865"/>
                  <a:pt x="10351" y="2601480"/>
                  <a:pt x="0" y="2338252"/>
                </a:cubicBezTo>
                <a:cubicBezTo>
                  <a:pt x="-10351" y="2075024"/>
                  <a:pt x="-28052" y="1873989"/>
                  <a:pt x="0" y="1683541"/>
                </a:cubicBezTo>
                <a:cubicBezTo>
                  <a:pt x="28052" y="1493093"/>
                  <a:pt x="23041" y="1378410"/>
                  <a:pt x="0" y="1134052"/>
                </a:cubicBezTo>
                <a:cubicBezTo>
                  <a:pt x="-23041" y="889694"/>
                  <a:pt x="-15509" y="852327"/>
                  <a:pt x="0" y="584563"/>
                </a:cubicBezTo>
                <a:cubicBezTo>
                  <a:pt x="15509" y="316799"/>
                  <a:pt x="5288" y="198841"/>
                  <a:pt x="0" y="0"/>
                </a:cubicBezTo>
                <a:close/>
              </a:path>
              <a:path w="4167329" h="3507378" stroke="0" extrusionOk="0">
                <a:moveTo>
                  <a:pt x="0" y="0"/>
                </a:moveTo>
                <a:cubicBezTo>
                  <a:pt x="215349" y="-6475"/>
                  <a:pt x="430866" y="13757"/>
                  <a:pt x="652882" y="0"/>
                </a:cubicBezTo>
                <a:cubicBezTo>
                  <a:pt x="874898" y="-13757"/>
                  <a:pt x="1052713" y="-15765"/>
                  <a:pt x="1222417" y="0"/>
                </a:cubicBezTo>
                <a:cubicBezTo>
                  <a:pt x="1392121" y="15765"/>
                  <a:pt x="1644411" y="5982"/>
                  <a:pt x="2000318" y="0"/>
                </a:cubicBezTo>
                <a:cubicBezTo>
                  <a:pt x="2356225" y="-5982"/>
                  <a:pt x="2512976" y="15209"/>
                  <a:pt x="2653199" y="0"/>
                </a:cubicBezTo>
                <a:cubicBezTo>
                  <a:pt x="2793422" y="-15209"/>
                  <a:pt x="3113922" y="5734"/>
                  <a:pt x="3306081" y="0"/>
                </a:cubicBezTo>
                <a:cubicBezTo>
                  <a:pt x="3498240" y="-5734"/>
                  <a:pt x="3754417" y="-42073"/>
                  <a:pt x="4167329" y="0"/>
                </a:cubicBezTo>
                <a:cubicBezTo>
                  <a:pt x="4152027" y="255571"/>
                  <a:pt x="4192689" y="289817"/>
                  <a:pt x="4167329" y="514415"/>
                </a:cubicBezTo>
                <a:cubicBezTo>
                  <a:pt x="4141969" y="739014"/>
                  <a:pt x="4151587" y="879978"/>
                  <a:pt x="4167329" y="1098978"/>
                </a:cubicBezTo>
                <a:cubicBezTo>
                  <a:pt x="4183071" y="1317978"/>
                  <a:pt x="4171035" y="1375111"/>
                  <a:pt x="4167329" y="1613394"/>
                </a:cubicBezTo>
                <a:cubicBezTo>
                  <a:pt x="4163623" y="1851677"/>
                  <a:pt x="4145017" y="1971803"/>
                  <a:pt x="4167329" y="2127809"/>
                </a:cubicBezTo>
                <a:cubicBezTo>
                  <a:pt x="4189641" y="2283815"/>
                  <a:pt x="4142546" y="2521606"/>
                  <a:pt x="4167329" y="2712372"/>
                </a:cubicBezTo>
                <a:cubicBezTo>
                  <a:pt x="4192112" y="2903138"/>
                  <a:pt x="4160766" y="3322022"/>
                  <a:pt x="4167329" y="3507378"/>
                </a:cubicBezTo>
                <a:cubicBezTo>
                  <a:pt x="3944806" y="3525434"/>
                  <a:pt x="3747323" y="3494316"/>
                  <a:pt x="3597794" y="3507378"/>
                </a:cubicBezTo>
                <a:cubicBezTo>
                  <a:pt x="3448265" y="3520440"/>
                  <a:pt x="3182185" y="3531767"/>
                  <a:pt x="2819893" y="3507378"/>
                </a:cubicBezTo>
                <a:cubicBezTo>
                  <a:pt x="2457601" y="3482989"/>
                  <a:pt x="2370591" y="3506174"/>
                  <a:pt x="2208684" y="3507378"/>
                </a:cubicBezTo>
                <a:cubicBezTo>
                  <a:pt x="2046777" y="3508582"/>
                  <a:pt x="1838430" y="3476679"/>
                  <a:pt x="1514130" y="3507378"/>
                </a:cubicBezTo>
                <a:cubicBezTo>
                  <a:pt x="1189830" y="3538077"/>
                  <a:pt x="951293" y="3476139"/>
                  <a:pt x="736228" y="3507378"/>
                </a:cubicBezTo>
                <a:cubicBezTo>
                  <a:pt x="521163" y="3538617"/>
                  <a:pt x="332261" y="3507498"/>
                  <a:pt x="0" y="3507378"/>
                </a:cubicBezTo>
                <a:cubicBezTo>
                  <a:pt x="6498" y="3387866"/>
                  <a:pt x="-14565" y="3133902"/>
                  <a:pt x="0" y="3028036"/>
                </a:cubicBezTo>
                <a:cubicBezTo>
                  <a:pt x="14565" y="2922170"/>
                  <a:pt x="-2613" y="2687707"/>
                  <a:pt x="0" y="2513621"/>
                </a:cubicBezTo>
                <a:cubicBezTo>
                  <a:pt x="2613" y="2339536"/>
                  <a:pt x="-14537" y="2097695"/>
                  <a:pt x="0" y="1964132"/>
                </a:cubicBezTo>
                <a:cubicBezTo>
                  <a:pt x="14537" y="1830569"/>
                  <a:pt x="20995" y="1533369"/>
                  <a:pt x="0" y="1309421"/>
                </a:cubicBezTo>
                <a:cubicBezTo>
                  <a:pt x="-20995" y="1085473"/>
                  <a:pt x="3449" y="881335"/>
                  <a:pt x="0" y="724858"/>
                </a:cubicBezTo>
                <a:cubicBezTo>
                  <a:pt x="-3449" y="568381"/>
                  <a:pt x="-28000" y="206999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9D73C-B1E7-D0B6-EA11-3967A71109B8}"/>
              </a:ext>
            </a:extLst>
          </p:cNvPr>
          <p:cNvSpPr txBox="1"/>
          <p:nvPr/>
        </p:nvSpPr>
        <p:spPr>
          <a:xfrm>
            <a:off x="9435538" y="1533124"/>
            <a:ext cx="2277893" cy="954107"/>
          </a:xfrm>
          <a:custGeom>
            <a:avLst/>
            <a:gdLst>
              <a:gd name="connsiteX0" fmla="*/ 0 w 2277893"/>
              <a:gd name="connsiteY0" fmla="*/ 0 h 954107"/>
              <a:gd name="connsiteX1" fmla="*/ 546694 w 2277893"/>
              <a:gd name="connsiteY1" fmla="*/ 0 h 954107"/>
              <a:gd name="connsiteX2" fmla="*/ 1116168 w 2277893"/>
              <a:gd name="connsiteY2" fmla="*/ 0 h 954107"/>
              <a:gd name="connsiteX3" fmla="*/ 1708420 w 2277893"/>
              <a:gd name="connsiteY3" fmla="*/ 0 h 954107"/>
              <a:gd name="connsiteX4" fmla="*/ 2277893 w 2277893"/>
              <a:gd name="connsiteY4" fmla="*/ 0 h 954107"/>
              <a:gd name="connsiteX5" fmla="*/ 2277893 w 2277893"/>
              <a:gd name="connsiteY5" fmla="*/ 486595 h 954107"/>
              <a:gd name="connsiteX6" fmla="*/ 2277893 w 2277893"/>
              <a:gd name="connsiteY6" fmla="*/ 954107 h 954107"/>
              <a:gd name="connsiteX7" fmla="*/ 1662862 w 2277893"/>
              <a:gd name="connsiteY7" fmla="*/ 954107 h 954107"/>
              <a:gd name="connsiteX8" fmla="*/ 1047831 w 2277893"/>
              <a:gd name="connsiteY8" fmla="*/ 954107 h 954107"/>
              <a:gd name="connsiteX9" fmla="*/ 0 w 2277893"/>
              <a:gd name="connsiteY9" fmla="*/ 954107 h 954107"/>
              <a:gd name="connsiteX10" fmla="*/ 0 w 2277893"/>
              <a:gd name="connsiteY10" fmla="*/ 486595 h 954107"/>
              <a:gd name="connsiteX11" fmla="*/ 0 w 2277893"/>
              <a:gd name="connsiteY11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893" h="954107" fill="none" extrusionOk="0">
                <a:moveTo>
                  <a:pt x="0" y="0"/>
                </a:moveTo>
                <a:cubicBezTo>
                  <a:pt x="162517" y="17219"/>
                  <a:pt x="284946" y="-4117"/>
                  <a:pt x="546694" y="0"/>
                </a:cubicBezTo>
                <a:cubicBezTo>
                  <a:pt x="808442" y="4117"/>
                  <a:pt x="881914" y="-25555"/>
                  <a:pt x="1116168" y="0"/>
                </a:cubicBezTo>
                <a:cubicBezTo>
                  <a:pt x="1350422" y="25555"/>
                  <a:pt x="1440672" y="25084"/>
                  <a:pt x="1708420" y="0"/>
                </a:cubicBezTo>
                <a:cubicBezTo>
                  <a:pt x="1976168" y="-25084"/>
                  <a:pt x="2042206" y="14473"/>
                  <a:pt x="2277893" y="0"/>
                </a:cubicBezTo>
                <a:cubicBezTo>
                  <a:pt x="2254699" y="178188"/>
                  <a:pt x="2269454" y="344448"/>
                  <a:pt x="2277893" y="486595"/>
                </a:cubicBezTo>
                <a:cubicBezTo>
                  <a:pt x="2286332" y="628742"/>
                  <a:pt x="2259082" y="827072"/>
                  <a:pt x="2277893" y="954107"/>
                </a:cubicBezTo>
                <a:cubicBezTo>
                  <a:pt x="2103358" y="923546"/>
                  <a:pt x="1830327" y="962860"/>
                  <a:pt x="1662862" y="954107"/>
                </a:cubicBezTo>
                <a:cubicBezTo>
                  <a:pt x="1495397" y="945354"/>
                  <a:pt x="1257750" y="982317"/>
                  <a:pt x="1047831" y="954107"/>
                </a:cubicBezTo>
                <a:cubicBezTo>
                  <a:pt x="837912" y="925897"/>
                  <a:pt x="285356" y="917456"/>
                  <a:pt x="0" y="954107"/>
                </a:cubicBezTo>
                <a:cubicBezTo>
                  <a:pt x="8687" y="777884"/>
                  <a:pt x="4950" y="642840"/>
                  <a:pt x="0" y="486595"/>
                </a:cubicBezTo>
                <a:cubicBezTo>
                  <a:pt x="-4950" y="330350"/>
                  <a:pt x="-7980" y="224429"/>
                  <a:pt x="0" y="0"/>
                </a:cubicBezTo>
                <a:close/>
              </a:path>
              <a:path w="2277893" h="954107" stroke="0" extrusionOk="0">
                <a:moveTo>
                  <a:pt x="0" y="0"/>
                </a:moveTo>
                <a:cubicBezTo>
                  <a:pt x="239999" y="-20087"/>
                  <a:pt x="340583" y="18171"/>
                  <a:pt x="546694" y="0"/>
                </a:cubicBezTo>
                <a:cubicBezTo>
                  <a:pt x="752805" y="-18171"/>
                  <a:pt x="877497" y="-3357"/>
                  <a:pt x="1047831" y="0"/>
                </a:cubicBezTo>
                <a:cubicBezTo>
                  <a:pt x="1218165" y="3357"/>
                  <a:pt x="1373298" y="20053"/>
                  <a:pt x="1662862" y="0"/>
                </a:cubicBezTo>
                <a:cubicBezTo>
                  <a:pt x="1952426" y="-20053"/>
                  <a:pt x="1978734" y="19025"/>
                  <a:pt x="2277893" y="0"/>
                </a:cubicBezTo>
                <a:cubicBezTo>
                  <a:pt x="2269550" y="137025"/>
                  <a:pt x="2287662" y="343760"/>
                  <a:pt x="2277893" y="467512"/>
                </a:cubicBezTo>
                <a:cubicBezTo>
                  <a:pt x="2268124" y="591264"/>
                  <a:pt x="2279132" y="812798"/>
                  <a:pt x="2277893" y="954107"/>
                </a:cubicBezTo>
                <a:cubicBezTo>
                  <a:pt x="2044217" y="931080"/>
                  <a:pt x="1958678" y="935134"/>
                  <a:pt x="1708420" y="954107"/>
                </a:cubicBezTo>
                <a:cubicBezTo>
                  <a:pt x="1458162" y="973080"/>
                  <a:pt x="1367650" y="962752"/>
                  <a:pt x="1093389" y="954107"/>
                </a:cubicBezTo>
                <a:cubicBezTo>
                  <a:pt x="819128" y="945462"/>
                  <a:pt x="806492" y="940840"/>
                  <a:pt x="592252" y="954107"/>
                </a:cubicBezTo>
                <a:cubicBezTo>
                  <a:pt x="378012" y="967374"/>
                  <a:pt x="189998" y="934549"/>
                  <a:pt x="0" y="954107"/>
                </a:cubicBezTo>
                <a:cubicBezTo>
                  <a:pt x="-20120" y="772095"/>
                  <a:pt x="-22394" y="690697"/>
                  <a:pt x="0" y="477054"/>
                </a:cubicBezTo>
                <a:cubicBezTo>
                  <a:pt x="22394" y="263411"/>
                  <a:pt x="2547" y="14348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SQL code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to find the % of different faith groups for mind-body activities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e.g., Yoga and Pilates.</a:t>
            </a:r>
          </a:p>
        </p:txBody>
      </p:sp>
      <p:pic>
        <p:nvPicPr>
          <p:cNvPr id="11" name="Picture 10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0268C6CC-FEBC-DD98-9611-A006BE239B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1809907"/>
            <a:ext cx="5744054" cy="3547617"/>
          </a:xfrm>
          <a:custGeom>
            <a:avLst/>
            <a:gdLst>
              <a:gd name="connsiteX0" fmla="*/ 0 w 5744054"/>
              <a:gd name="connsiteY0" fmla="*/ 0 h 3547617"/>
              <a:gd name="connsiteX1" fmla="*/ 465907 w 5744054"/>
              <a:gd name="connsiteY1" fmla="*/ 0 h 3547617"/>
              <a:gd name="connsiteX2" fmla="*/ 1161575 w 5744054"/>
              <a:gd name="connsiteY2" fmla="*/ 0 h 3547617"/>
              <a:gd name="connsiteX3" fmla="*/ 1742363 w 5744054"/>
              <a:gd name="connsiteY3" fmla="*/ 0 h 3547617"/>
              <a:gd name="connsiteX4" fmla="*/ 2380591 w 5744054"/>
              <a:gd name="connsiteY4" fmla="*/ 0 h 3547617"/>
              <a:gd name="connsiteX5" fmla="*/ 3133701 w 5744054"/>
              <a:gd name="connsiteY5" fmla="*/ 0 h 3547617"/>
              <a:gd name="connsiteX6" fmla="*/ 3657048 w 5744054"/>
              <a:gd name="connsiteY6" fmla="*/ 0 h 3547617"/>
              <a:gd name="connsiteX7" fmla="*/ 4352716 w 5744054"/>
              <a:gd name="connsiteY7" fmla="*/ 0 h 3547617"/>
              <a:gd name="connsiteX8" fmla="*/ 4876064 w 5744054"/>
              <a:gd name="connsiteY8" fmla="*/ 0 h 3547617"/>
              <a:gd name="connsiteX9" fmla="*/ 5744054 w 5744054"/>
              <a:gd name="connsiteY9" fmla="*/ 0 h 3547617"/>
              <a:gd name="connsiteX10" fmla="*/ 5744054 w 5744054"/>
              <a:gd name="connsiteY10" fmla="*/ 626746 h 3547617"/>
              <a:gd name="connsiteX11" fmla="*/ 5744054 w 5744054"/>
              <a:gd name="connsiteY11" fmla="*/ 1147063 h 3547617"/>
              <a:gd name="connsiteX12" fmla="*/ 5744054 w 5744054"/>
              <a:gd name="connsiteY12" fmla="*/ 1809285 h 3547617"/>
              <a:gd name="connsiteX13" fmla="*/ 5744054 w 5744054"/>
              <a:gd name="connsiteY13" fmla="*/ 2400554 h 3547617"/>
              <a:gd name="connsiteX14" fmla="*/ 5744054 w 5744054"/>
              <a:gd name="connsiteY14" fmla="*/ 3547617 h 3547617"/>
              <a:gd name="connsiteX15" fmla="*/ 5048385 w 5744054"/>
              <a:gd name="connsiteY15" fmla="*/ 3547617 h 3547617"/>
              <a:gd name="connsiteX16" fmla="*/ 4410157 w 5744054"/>
              <a:gd name="connsiteY16" fmla="*/ 3547617 h 3547617"/>
              <a:gd name="connsiteX17" fmla="*/ 3829369 w 5744054"/>
              <a:gd name="connsiteY17" fmla="*/ 3547617 h 3547617"/>
              <a:gd name="connsiteX18" fmla="*/ 3133701 w 5744054"/>
              <a:gd name="connsiteY18" fmla="*/ 3547617 h 3547617"/>
              <a:gd name="connsiteX19" fmla="*/ 2495472 w 5744054"/>
              <a:gd name="connsiteY19" fmla="*/ 3547617 h 3547617"/>
              <a:gd name="connsiteX20" fmla="*/ 1742363 w 5744054"/>
              <a:gd name="connsiteY20" fmla="*/ 3547617 h 3547617"/>
              <a:gd name="connsiteX21" fmla="*/ 989254 w 5744054"/>
              <a:gd name="connsiteY21" fmla="*/ 3547617 h 3547617"/>
              <a:gd name="connsiteX22" fmla="*/ 0 w 5744054"/>
              <a:gd name="connsiteY22" fmla="*/ 3547617 h 3547617"/>
              <a:gd name="connsiteX23" fmla="*/ 0 w 5744054"/>
              <a:gd name="connsiteY23" fmla="*/ 2920871 h 3547617"/>
              <a:gd name="connsiteX24" fmla="*/ 0 w 5744054"/>
              <a:gd name="connsiteY24" fmla="*/ 2294126 h 3547617"/>
              <a:gd name="connsiteX25" fmla="*/ 0 w 5744054"/>
              <a:gd name="connsiteY25" fmla="*/ 1702856 h 3547617"/>
              <a:gd name="connsiteX26" fmla="*/ 0 w 5744054"/>
              <a:gd name="connsiteY26" fmla="*/ 1111587 h 3547617"/>
              <a:gd name="connsiteX27" fmla="*/ 0 w 5744054"/>
              <a:gd name="connsiteY27" fmla="*/ 520317 h 3547617"/>
              <a:gd name="connsiteX28" fmla="*/ 0 w 5744054"/>
              <a:gd name="connsiteY28" fmla="*/ 0 h 35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44054" h="3547617" fill="none" extrusionOk="0">
                <a:moveTo>
                  <a:pt x="0" y="0"/>
                </a:moveTo>
                <a:cubicBezTo>
                  <a:pt x="178404" y="1399"/>
                  <a:pt x="240472" y="20472"/>
                  <a:pt x="465907" y="0"/>
                </a:cubicBezTo>
                <a:cubicBezTo>
                  <a:pt x="691342" y="-20472"/>
                  <a:pt x="826679" y="27888"/>
                  <a:pt x="1161575" y="0"/>
                </a:cubicBezTo>
                <a:cubicBezTo>
                  <a:pt x="1496471" y="-27888"/>
                  <a:pt x="1479202" y="17281"/>
                  <a:pt x="1742363" y="0"/>
                </a:cubicBezTo>
                <a:cubicBezTo>
                  <a:pt x="2005524" y="-17281"/>
                  <a:pt x="2078362" y="9068"/>
                  <a:pt x="2380591" y="0"/>
                </a:cubicBezTo>
                <a:cubicBezTo>
                  <a:pt x="2682820" y="-9068"/>
                  <a:pt x="2924288" y="15450"/>
                  <a:pt x="3133701" y="0"/>
                </a:cubicBezTo>
                <a:cubicBezTo>
                  <a:pt x="3343114" y="-15450"/>
                  <a:pt x="3544706" y="5723"/>
                  <a:pt x="3657048" y="0"/>
                </a:cubicBezTo>
                <a:cubicBezTo>
                  <a:pt x="3769390" y="-5723"/>
                  <a:pt x="4121619" y="23092"/>
                  <a:pt x="4352716" y="0"/>
                </a:cubicBezTo>
                <a:cubicBezTo>
                  <a:pt x="4583813" y="-23092"/>
                  <a:pt x="4690611" y="-14702"/>
                  <a:pt x="4876064" y="0"/>
                </a:cubicBezTo>
                <a:cubicBezTo>
                  <a:pt x="5061517" y="14702"/>
                  <a:pt x="5344327" y="-12561"/>
                  <a:pt x="5744054" y="0"/>
                </a:cubicBezTo>
                <a:cubicBezTo>
                  <a:pt x="5743450" y="293358"/>
                  <a:pt x="5727158" y="362199"/>
                  <a:pt x="5744054" y="626746"/>
                </a:cubicBezTo>
                <a:cubicBezTo>
                  <a:pt x="5760950" y="891293"/>
                  <a:pt x="5747877" y="1032355"/>
                  <a:pt x="5744054" y="1147063"/>
                </a:cubicBezTo>
                <a:cubicBezTo>
                  <a:pt x="5740231" y="1261771"/>
                  <a:pt x="5760873" y="1483290"/>
                  <a:pt x="5744054" y="1809285"/>
                </a:cubicBezTo>
                <a:cubicBezTo>
                  <a:pt x="5727235" y="2135280"/>
                  <a:pt x="5770754" y="2143833"/>
                  <a:pt x="5744054" y="2400554"/>
                </a:cubicBezTo>
                <a:cubicBezTo>
                  <a:pt x="5717354" y="2657275"/>
                  <a:pt x="5692240" y="3262133"/>
                  <a:pt x="5744054" y="3547617"/>
                </a:cubicBezTo>
                <a:cubicBezTo>
                  <a:pt x="5573318" y="3535472"/>
                  <a:pt x="5367397" y="3568208"/>
                  <a:pt x="5048385" y="3547617"/>
                </a:cubicBezTo>
                <a:cubicBezTo>
                  <a:pt x="4729373" y="3527026"/>
                  <a:pt x="4595563" y="3517032"/>
                  <a:pt x="4410157" y="3547617"/>
                </a:cubicBezTo>
                <a:cubicBezTo>
                  <a:pt x="4224751" y="3578202"/>
                  <a:pt x="4019864" y="3527144"/>
                  <a:pt x="3829369" y="3547617"/>
                </a:cubicBezTo>
                <a:cubicBezTo>
                  <a:pt x="3638874" y="3568090"/>
                  <a:pt x="3427460" y="3540996"/>
                  <a:pt x="3133701" y="3547617"/>
                </a:cubicBezTo>
                <a:cubicBezTo>
                  <a:pt x="2839942" y="3554238"/>
                  <a:pt x="2733341" y="3564286"/>
                  <a:pt x="2495472" y="3547617"/>
                </a:cubicBezTo>
                <a:cubicBezTo>
                  <a:pt x="2257603" y="3530948"/>
                  <a:pt x="2113689" y="3530794"/>
                  <a:pt x="1742363" y="3547617"/>
                </a:cubicBezTo>
                <a:cubicBezTo>
                  <a:pt x="1371037" y="3564440"/>
                  <a:pt x="1175877" y="3580706"/>
                  <a:pt x="989254" y="3547617"/>
                </a:cubicBezTo>
                <a:cubicBezTo>
                  <a:pt x="802631" y="3514528"/>
                  <a:pt x="418047" y="3527814"/>
                  <a:pt x="0" y="3547617"/>
                </a:cubicBezTo>
                <a:cubicBezTo>
                  <a:pt x="12889" y="3358789"/>
                  <a:pt x="1677" y="3109662"/>
                  <a:pt x="0" y="2920871"/>
                </a:cubicBezTo>
                <a:cubicBezTo>
                  <a:pt x="-1677" y="2732080"/>
                  <a:pt x="-20968" y="2555356"/>
                  <a:pt x="0" y="2294126"/>
                </a:cubicBezTo>
                <a:cubicBezTo>
                  <a:pt x="20968" y="2032897"/>
                  <a:pt x="-24391" y="1885920"/>
                  <a:pt x="0" y="1702856"/>
                </a:cubicBezTo>
                <a:cubicBezTo>
                  <a:pt x="24391" y="1519792"/>
                  <a:pt x="4003" y="1356160"/>
                  <a:pt x="0" y="1111587"/>
                </a:cubicBezTo>
                <a:cubicBezTo>
                  <a:pt x="-4003" y="867014"/>
                  <a:pt x="-14728" y="642648"/>
                  <a:pt x="0" y="520317"/>
                </a:cubicBezTo>
                <a:cubicBezTo>
                  <a:pt x="14728" y="397986"/>
                  <a:pt x="-22016" y="132299"/>
                  <a:pt x="0" y="0"/>
                </a:cubicBezTo>
                <a:close/>
              </a:path>
              <a:path w="5744054" h="3547617" stroke="0" extrusionOk="0">
                <a:moveTo>
                  <a:pt x="0" y="0"/>
                </a:moveTo>
                <a:cubicBezTo>
                  <a:pt x="150781" y="-20337"/>
                  <a:pt x="319435" y="-17871"/>
                  <a:pt x="580788" y="0"/>
                </a:cubicBezTo>
                <a:cubicBezTo>
                  <a:pt x="842141" y="17871"/>
                  <a:pt x="880164" y="-331"/>
                  <a:pt x="1046694" y="0"/>
                </a:cubicBezTo>
                <a:cubicBezTo>
                  <a:pt x="1213224" y="331"/>
                  <a:pt x="1435799" y="-21804"/>
                  <a:pt x="1799804" y="0"/>
                </a:cubicBezTo>
                <a:cubicBezTo>
                  <a:pt x="2163809" y="21804"/>
                  <a:pt x="2233732" y="-25707"/>
                  <a:pt x="2380591" y="0"/>
                </a:cubicBezTo>
                <a:cubicBezTo>
                  <a:pt x="2527450" y="25707"/>
                  <a:pt x="2843104" y="-5769"/>
                  <a:pt x="2961379" y="0"/>
                </a:cubicBezTo>
                <a:cubicBezTo>
                  <a:pt x="3079654" y="5769"/>
                  <a:pt x="3345582" y="32231"/>
                  <a:pt x="3714488" y="0"/>
                </a:cubicBezTo>
                <a:cubicBezTo>
                  <a:pt x="4083394" y="-32231"/>
                  <a:pt x="4012900" y="-18737"/>
                  <a:pt x="4237835" y="0"/>
                </a:cubicBezTo>
                <a:cubicBezTo>
                  <a:pt x="4462770" y="18737"/>
                  <a:pt x="4647929" y="36942"/>
                  <a:pt x="4990945" y="0"/>
                </a:cubicBezTo>
                <a:cubicBezTo>
                  <a:pt x="5333961" y="-36942"/>
                  <a:pt x="5527043" y="-18201"/>
                  <a:pt x="5744054" y="0"/>
                </a:cubicBezTo>
                <a:cubicBezTo>
                  <a:pt x="5742141" y="201512"/>
                  <a:pt x="5764441" y="429354"/>
                  <a:pt x="5744054" y="591270"/>
                </a:cubicBezTo>
                <a:cubicBezTo>
                  <a:pt x="5723668" y="753186"/>
                  <a:pt x="5750536" y="923223"/>
                  <a:pt x="5744054" y="1182539"/>
                </a:cubicBezTo>
                <a:cubicBezTo>
                  <a:pt x="5737572" y="1441855"/>
                  <a:pt x="5719377" y="1606216"/>
                  <a:pt x="5744054" y="1809285"/>
                </a:cubicBezTo>
                <a:cubicBezTo>
                  <a:pt x="5768731" y="2012354"/>
                  <a:pt x="5729634" y="2176802"/>
                  <a:pt x="5744054" y="2294126"/>
                </a:cubicBezTo>
                <a:cubicBezTo>
                  <a:pt x="5758474" y="2411450"/>
                  <a:pt x="5733456" y="2602627"/>
                  <a:pt x="5744054" y="2885395"/>
                </a:cubicBezTo>
                <a:cubicBezTo>
                  <a:pt x="5754652" y="3168163"/>
                  <a:pt x="5727835" y="3288570"/>
                  <a:pt x="5744054" y="3547617"/>
                </a:cubicBezTo>
                <a:cubicBezTo>
                  <a:pt x="5580945" y="3544869"/>
                  <a:pt x="5357670" y="3566387"/>
                  <a:pt x="5105826" y="3547617"/>
                </a:cubicBezTo>
                <a:cubicBezTo>
                  <a:pt x="4853982" y="3528847"/>
                  <a:pt x="4530299" y="3579563"/>
                  <a:pt x="4352716" y="3547617"/>
                </a:cubicBezTo>
                <a:cubicBezTo>
                  <a:pt x="4175133" y="3515672"/>
                  <a:pt x="3968151" y="3552952"/>
                  <a:pt x="3714488" y="3547617"/>
                </a:cubicBezTo>
                <a:cubicBezTo>
                  <a:pt x="3460825" y="3542282"/>
                  <a:pt x="3429065" y="3543182"/>
                  <a:pt x="3248582" y="3547617"/>
                </a:cubicBezTo>
                <a:cubicBezTo>
                  <a:pt x="3068099" y="3552052"/>
                  <a:pt x="2983923" y="3539224"/>
                  <a:pt x="2725235" y="3547617"/>
                </a:cubicBezTo>
                <a:cubicBezTo>
                  <a:pt x="2466547" y="3556010"/>
                  <a:pt x="2317852" y="3574405"/>
                  <a:pt x="1972125" y="3547617"/>
                </a:cubicBezTo>
                <a:cubicBezTo>
                  <a:pt x="1626398" y="3520830"/>
                  <a:pt x="1581501" y="3530347"/>
                  <a:pt x="1333897" y="3547617"/>
                </a:cubicBezTo>
                <a:cubicBezTo>
                  <a:pt x="1086293" y="3564887"/>
                  <a:pt x="956627" y="3564464"/>
                  <a:pt x="810550" y="3547617"/>
                </a:cubicBezTo>
                <a:cubicBezTo>
                  <a:pt x="664473" y="3530770"/>
                  <a:pt x="375413" y="3545046"/>
                  <a:pt x="0" y="3547617"/>
                </a:cubicBezTo>
                <a:cubicBezTo>
                  <a:pt x="22168" y="3438313"/>
                  <a:pt x="-9903" y="3291969"/>
                  <a:pt x="0" y="3062776"/>
                </a:cubicBezTo>
                <a:cubicBezTo>
                  <a:pt x="9903" y="2833583"/>
                  <a:pt x="3919" y="2696976"/>
                  <a:pt x="0" y="2577935"/>
                </a:cubicBezTo>
                <a:cubicBezTo>
                  <a:pt x="-3919" y="2458894"/>
                  <a:pt x="-3823" y="2093643"/>
                  <a:pt x="0" y="1951189"/>
                </a:cubicBezTo>
                <a:cubicBezTo>
                  <a:pt x="3823" y="1808735"/>
                  <a:pt x="-16541" y="1686668"/>
                  <a:pt x="0" y="1430872"/>
                </a:cubicBezTo>
                <a:cubicBezTo>
                  <a:pt x="16541" y="1175076"/>
                  <a:pt x="-16265" y="997902"/>
                  <a:pt x="0" y="768650"/>
                </a:cubicBezTo>
                <a:cubicBezTo>
                  <a:pt x="16265" y="539398"/>
                  <a:pt x="7856" y="264087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E68B5C-B0A3-7C9B-F30B-873646868EEF}"/>
              </a:ext>
            </a:extLst>
          </p:cNvPr>
          <p:cNvSpPr txBox="1"/>
          <p:nvPr/>
        </p:nvSpPr>
        <p:spPr>
          <a:xfrm>
            <a:off x="478569" y="1656018"/>
            <a:ext cx="5273404" cy="307777"/>
          </a:xfrm>
          <a:custGeom>
            <a:avLst/>
            <a:gdLst>
              <a:gd name="connsiteX0" fmla="*/ 0 w 5273404"/>
              <a:gd name="connsiteY0" fmla="*/ 0 h 307777"/>
              <a:gd name="connsiteX1" fmla="*/ 553707 w 5273404"/>
              <a:gd name="connsiteY1" fmla="*/ 0 h 307777"/>
              <a:gd name="connsiteX2" fmla="*/ 1265617 w 5273404"/>
              <a:gd name="connsiteY2" fmla="*/ 0 h 307777"/>
              <a:gd name="connsiteX3" fmla="*/ 1872058 w 5273404"/>
              <a:gd name="connsiteY3" fmla="*/ 0 h 307777"/>
              <a:gd name="connsiteX4" fmla="*/ 2425766 w 5273404"/>
              <a:gd name="connsiteY4" fmla="*/ 0 h 307777"/>
              <a:gd name="connsiteX5" fmla="*/ 3137675 w 5273404"/>
              <a:gd name="connsiteY5" fmla="*/ 0 h 307777"/>
              <a:gd name="connsiteX6" fmla="*/ 3796851 w 5273404"/>
              <a:gd name="connsiteY6" fmla="*/ 0 h 307777"/>
              <a:gd name="connsiteX7" fmla="*/ 4456026 w 5273404"/>
              <a:gd name="connsiteY7" fmla="*/ 0 h 307777"/>
              <a:gd name="connsiteX8" fmla="*/ 5273404 w 5273404"/>
              <a:gd name="connsiteY8" fmla="*/ 0 h 307777"/>
              <a:gd name="connsiteX9" fmla="*/ 5273404 w 5273404"/>
              <a:gd name="connsiteY9" fmla="*/ 307777 h 307777"/>
              <a:gd name="connsiteX10" fmla="*/ 4719697 w 5273404"/>
              <a:gd name="connsiteY10" fmla="*/ 307777 h 307777"/>
              <a:gd name="connsiteX11" fmla="*/ 4218723 w 5273404"/>
              <a:gd name="connsiteY11" fmla="*/ 307777 h 307777"/>
              <a:gd name="connsiteX12" fmla="*/ 3506814 w 5273404"/>
              <a:gd name="connsiteY12" fmla="*/ 307777 h 307777"/>
              <a:gd name="connsiteX13" fmla="*/ 2953106 w 5273404"/>
              <a:gd name="connsiteY13" fmla="*/ 307777 h 307777"/>
              <a:gd name="connsiteX14" fmla="*/ 2241197 w 5273404"/>
              <a:gd name="connsiteY14" fmla="*/ 307777 h 307777"/>
              <a:gd name="connsiteX15" fmla="*/ 1476553 w 5273404"/>
              <a:gd name="connsiteY15" fmla="*/ 307777 h 307777"/>
              <a:gd name="connsiteX16" fmla="*/ 870112 w 5273404"/>
              <a:gd name="connsiteY16" fmla="*/ 307777 h 307777"/>
              <a:gd name="connsiteX17" fmla="*/ 0 w 5273404"/>
              <a:gd name="connsiteY17" fmla="*/ 307777 h 307777"/>
              <a:gd name="connsiteX18" fmla="*/ 0 w 5273404"/>
              <a:gd name="connsiteY1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73404" h="307777" fill="none" extrusionOk="0">
                <a:moveTo>
                  <a:pt x="0" y="0"/>
                </a:moveTo>
                <a:cubicBezTo>
                  <a:pt x="266642" y="7482"/>
                  <a:pt x="337884" y="-13667"/>
                  <a:pt x="553707" y="0"/>
                </a:cubicBezTo>
                <a:cubicBezTo>
                  <a:pt x="769530" y="13667"/>
                  <a:pt x="1052746" y="17478"/>
                  <a:pt x="1265617" y="0"/>
                </a:cubicBezTo>
                <a:cubicBezTo>
                  <a:pt x="1478488" y="-17478"/>
                  <a:pt x="1703047" y="18554"/>
                  <a:pt x="1872058" y="0"/>
                </a:cubicBezTo>
                <a:cubicBezTo>
                  <a:pt x="2041069" y="-18554"/>
                  <a:pt x="2295215" y="-22706"/>
                  <a:pt x="2425766" y="0"/>
                </a:cubicBezTo>
                <a:cubicBezTo>
                  <a:pt x="2556317" y="22706"/>
                  <a:pt x="2994898" y="-19034"/>
                  <a:pt x="3137675" y="0"/>
                </a:cubicBezTo>
                <a:cubicBezTo>
                  <a:pt x="3280452" y="19034"/>
                  <a:pt x="3645158" y="-15578"/>
                  <a:pt x="3796851" y="0"/>
                </a:cubicBezTo>
                <a:cubicBezTo>
                  <a:pt x="3948544" y="15578"/>
                  <a:pt x="4190574" y="-137"/>
                  <a:pt x="4456026" y="0"/>
                </a:cubicBezTo>
                <a:cubicBezTo>
                  <a:pt x="4721479" y="137"/>
                  <a:pt x="5091289" y="3356"/>
                  <a:pt x="5273404" y="0"/>
                </a:cubicBezTo>
                <a:cubicBezTo>
                  <a:pt x="5278448" y="84868"/>
                  <a:pt x="5284068" y="173617"/>
                  <a:pt x="5273404" y="307777"/>
                </a:cubicBezTo>
                <a:cubicBezTo>
                  <a:pt x="5054891" y="325913"/>
                  <a:pt x="4858085" y="294430"/>
                  <a:pt x="4719697" y="307777"/>
                </a:cubicBezTo>
                <a:cubicBezTo>
                  <a:pt x="4581309" y="321124"/>
                  <a:pt x="4418265" y="331680"/>
                  <a:pt x="4218723" y="307777"/>
                </a:cubicBezTo>
                <a:cubicBezTo>
                  <a:pt x="4019181" y="283874"/>
                  <a:pt x="3650203" y="294503"/>
                  <a:pt x="3506814" y="307777"/>
                </a:cubicBezTo>
                <a:cubicBezTo>
                  <a:pt x="3363425" y="321051"/>
                  <a:pt x="3157951" y="307426"/>
                  <a:pt x="2953106" y="307777"/>
                </a:cubicBezTo>
                <a:cubicBezTo>
                  <a:pt x="2748261" y="308128"/>
                  <a:pt x="2531060" y="272746"/>
                  <a:pt x="2241197" y="307777"/>
                </a:cubicBezTo>
                <a:cubicBezTo>
                  <a:pt x="1951334" y="342808"/>
                  <a:pt x="1740447" y="301150"/>
                  <a:pt x="1476553" y="307777"/>
                </a:cubicBezTo>
                <a:cubicBezTo>
                  <a:pt x="1212659" y="314404"/>
                  <a:pt x="1046616" y="317325"/>
                  <a:pt x="870112" y="307777"/>
                </a:cubicBezTo>
                <a:cubicBezTo>
                  <a:pt x="693608" y="298229"/>
                  <a:pt x="414731" y="289580"/>
                  <a:pt x="0" y="307777"/>
                </a:cubicBezTo>
                <a:cubicBezTo>
                  <a:pt x="14827" y="240966"/>
                  <a:pt x="-8276" y="92881"/>
                  <a:pt x="0" y="0"/>
                </a:cubicBezTo>
                <a:close/>
              </a:path>
              <a:path w="5273404" h="307777" stroke="0" extrusionOk="0">
                <a:moveTo>
                  <a:pt x="0" y="0"/>
                </a:moveTo>
                <a:cubicBezTo>
                  <a:pt x="171362" y="-28158"/>
                  <a:pt x="352529" y="18887"/>
                  <a:pt x="606441" y="0"/>
                </a:cubicBezTo>
                <a:cubicBezTo>
                  <a:pt x="860353" y="-18887"/>
                  <a:pt x="926191" y="-9979"/>
                  <a:pt x="1107415" y="0"/>
                </a:cubicBezTo>
                <a:cubicBezTo>
                  <a:pt x="1288639" y="9979"/>
                  <a:pt x="1689036" y="-16267"/>
                  <a:pt x="1872058" y="0"/>
                </a:cubicBezTo>
                <a:cubicBezTo>
                  <a:pt x="2055080" y="16267"/>
                  <a:pt x="2220242" y="-13888"/>
                  <a:pt x="2478500" y="0"/>
                </a:cubicBezTo>
                <a:cubicBezTo>
                  <a:pt x="2736758" y="13888"/>
                  <a:pt x="2785694" y="-21143"/>
                  <a:pt x="3084941" y="0"/>
                </a:cubicBezTo>
                <a:cubicBezTo>
                  <a:pt x="3384188" y="21143"/>
                  <a:pt x="3690257" y="940"/>
                  <a:pt x="3849585" y="0"/>
                </a:cubicBezTo>
                <a:cubicBezTo>
                  <a:pt x="4008913" y="-940"/>
                  <a:pt x="4164772" y="21764"/>
                  <a:pt x="4403292" y="0"/>
                </a:cubicBezTo>
                <a:cubicBezTo>
                  <a:pt x="4641812" y="-21764"/>
                  <a:pt x="4900230" y="-6068"/>
                  <a:pt x="5273404" y="0"/>
                </a:cubicBezTo>
                <a:cubicBezTo>
                  <a:pt x="5274055" y="123178"/>
                  <a:pt x="5279492" y="243200"/>
                  <a:pt x="5273404" y="307777"/>
                </a:cubicBezTo>
                <a:cubicBezTo>
                  <a:pt x="5125377" y="282208"/>
                  <a:pt x="4967456" y="283203"/>
                  <a:pt x="4719697" y="307777"/>
                </a:cubicBezTo>
                <a:cubicBezTo>
                  <a:pt x="4471938" y="332351"/>
                  <a:pt x="4307485" y="327171"/>
                  <a:pt x="4060521" y="307777"/>
                </a:cubicBezTo>
                <a:cubicBezTo>
                  <a:pt x="3813557" y="288383"/>
                  <a:pt x="3684390" y="334902"/>
                  <a:pt x="3454080" y="307777"/>
                </a:cubicBezTo>
                <a:cubicBezTo>
                  <a:pt x="3223770" y="280652"/>
                  <a:pt x="3028532" y="281995"/>
                  <a:pt x="2689436" y="307777"/>
                </a:cubicBezTo>
                <a:cubicBezTo>
                  <a:pt x="2350340" y="333559"/>
                  <a:pt x="2109384" y="314969"/>
                  <a:pt x="1924792" y="307777"/>
                </a:cubicBezTo>
                <a:cubicBezTo>
                  <a:pt x="1740200" y="300585"/>
                  <a:pt x="1486856" y="288345"/>
                  <a:pt x="1371085" y="307777"/>
                </a:cubicBezTo>
                <a:cubicBezTo>
                  <a:pt x="1255314" y="327209"/>
                  <a:pt x="953160" y="285090"/>
                  <a:pt x="711910" y="307777"/>
                </a:cubicBezTo>
                <a:cubicBezTo>
                  <a:pt x="470660" y="330464"/>
                  <a:pt x="236011" y="332631"/>
                  <a:pt x="0" y="307777"/>
                </a:cubicBezTo>
                <a:cubicBezTo>
                  <a:pt x="15162" y="205515"/>
                  <a:pt x="-1400" y="11001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Barplot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to show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Mind-Body Activities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Across Religions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0A92DA-5523-B7CD-3B90-C2A9CBCD851D}"/>
              </a:ext>
            </a:extLst>
          </p:cNvPr>
          <p:cNvSpPr txBox="1"/>
          <p:nvPr/>
        </p:nvSpPr>
        <p:spPr>
          <a:xfrm>
            <a:off x="5415344" y="3780681"/>
            <a:ext cx="1786605" cy="738664"/>
          </a:xfrm>
          <a:custGeom>
            <a:avLst/>
            <a:gdLst>
              <a:gd name="connsiteX0" fmla="*/ 0 w 1786605"/>
              <a:gd name="connsiteY0" fmla="*/ 0 h 738664"/>
              <a:gd name="connsiteX1" fmla="*/ 577669 w 1786605"/>
              <a:gd name="connsiteY1" fmla="*/ 0 h 738664"/>
              <a:gd name="connsiteX2" fmla="*/ 1173204 w 1786605"/>
              <a:gd name="connsiteY2" fmla="*/ 0 h 738664"/>
              <a:gd name="connsiteX3" fmla="*/ 1786605 w 1786605"/>
              <a:gd name="connsiteY3" fmla="*/ 0 h 738664"/>
              <a:gd name="connsiteX4" fmla="*/ 1786605 w 1786605"/>
              <a:gd name="connsiteY4" fmla="*/ 369332 h 738664"/>
              <a:gd name="connsiteX5" fmla="*/ 1786605 w 1786605"/>
              <a:gd name="connsiteY5" fmla="*/ 738664 h 738664"/>
              <a:gd name="connsiteX6" fmla="*/ 1191070 w 1786605"/>
              <a:gd name="connsiteY6" fmla="*/ 738664 h 738664"/>
              <a:gd name="connsiteX7" fmla="*/ 631267 w 1786605"/>
              <a:gd name="connsiteY7" fmla="*/ 738664 h 738664"/>
              <a:gd name="connsiteX8" fmla="*/ 0 w 1786605"/>
              <a:gd name="connsiteY8" fmla="*/ 738664 h 738664"/>
              <a:gd name="connsiteX9" fmla="*/ 0 w 1786605"/>
              <a:gd name="connsiteY9" fmla="*/ 376719 h 738664"/>
              <a:gd name="connsiteX10" fmla="*/ 0 w 1786605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6605" h="738664" fill="none" extrusionOk="0">
                <a:moveTo>
                  <a:pt x="0" y="0"/>
                </a:moveTo>
                <a:cubicBezTo>
                  <a:pt x="115874" y="-14026"/>
                  <a:pt x="442301" y="-8025"/>
                  <a:pt x="577669" y="0"/>
                </a:cubicBezTo>
                <a:cubicBezTo>
                  <a:pt x="713037" y="8025"/>
                  <a:pt x="1030432" y="23908"/>
                  <a:pt x="1173204" y="0"/>
                </a:cubicBezTo>
                <a:cubicBezTo>
                  <a:pt x="1315976" y="-23908"/>
                  <a:pt x="1596931" y="25667"/>
                  <a:pt x="1786605" y="0"/>
                </a:cubicBezTo>
                <a:cubicBezTo>
                  <a:pt x="1784788" y="128873"/>
                  <a:pt x="1799407" y="234363"/>
                  <a:pt x="1786605" y="369332"/>
                </a:cubicBezTo>
                <a:cubicBezTo>
                  <a:pt x="1773803" y="504301"/>
                  <a:pt x="1786361" y="621401"/>
                  <a:pt x="1786605" y="738664"/>
                </a:cubicBezTo>
                <a:cubicBezTo>
                  <a:pt x="1666469" y="728079"/>
                  <a:pt x="1402954" y="744557"/>
                  <a:pt x="1191070" y="738664"/>
                </a:cubicBezTo>
                <a:cubicBezTo>
                  <a:pt x="979187" y="732771"/>
                  <a:pt x="789452" y="715855"/>
                  <a:pt x="631267" y="738664"/>
                </a:cubicBezTo>
                <a:cubicBezTo>
                  <a:pt x="473082" y="761473"/>
                  <a:pt x="234010" y="732643"/>
                  <a:pt x="0" y="738664"/>
                </a:cubicBezTo>
                <a:cubicBezTo>
                  <a:pt x="6969" y="564076"/>
                  <a:pt x="295" y="555046"/>
                  <a:pt x="0" y="376719"/>
                </a:cubicBezTo>
                <a:cubicBezTo>
                  <a:pt x="-295" y="198393"/>
                  <a:pt x="579" y="91939"/>
                  <a:pt x="0" y="0"/>
                </a:cubicBezTo>
                <a:close/>
              </a:path>
              <a:path w="1786605" h="738664" stroke="0" extrusionOk="0">
                <a:moveTo>
                  <a:pt x="0" y="0"/>
                </a:moveTo>
                <a:cubicBezTo>
                  <a:pt x="265240" y="7664"/>
                  <a:pt x="343572" y="-22082"/>
                  <a:pt x="577669" y="0"/>
                </a:cubicBezTo>
                <a:cubicBezTo>
                  <a:pt x="811766" y="22082"/>
                  <a:pt x="958378" y="9177"/>
                  <a:pt x="1119606" y="0"/>
                </a:cubicBezTo>
                <a:cubicBezTo>
                  <a:pt x="1280834" y="-9177"/>
                  <a:pt x="1598251" y="-31139"/>
                  <a:pt x="1786605" y="0"/>
                </a:cubicBezTo>
                <a:cubicBezTo>
                  <a:pt x="1792267" y="159716"/>
                  <a:pt x="1799778" y="197303"/>
                  <a:pt x="1786605" y="361945"/>
                </a:cubicBezTo>
                <a:cubicBezTo>
                  <a:pt x="1773432" y="526587"/>
                  <a:pt x="1797956" y="569731"/>
                  <a:pt x="1786605" y="738664"/>
                </a:cubicBezTo>
                <a:cubicBezTo>
                  <a:pt x="1547529" y="749030"/>
                  <a:pt x="1348412" y="744505"/>
                  <a:pt x="1226802" y="738664"/>
                </a:cubicBezTo>
                <a:cubicBezTo>
                  <a:pt x="1105192" y="732823"/>
                  <a:pt x="783829" y="731239"/>
                  <a:pt x="666999" y="738664"/>
                </a:cubicBezTo>
                <a:cubicBezTo>
                  <a:pt x="550169" y="746089"/>
                  <a:pt x="229566" y="713790"/>
                  <a:pt x="0" y="738664"/>
                </a:cubicBezTo>
                <a:cubicBezTo>
                  <a:pt x="15367" y="647259"/>
                  <a:pt x="1036" y="496238"/>
                  <a:pt x="0" y="391492"/>
                </a:cubicBezTo>
                <a:cubicBezTo>
                  <a:pt x="-1036" y="286746"/>
                  <a:pt x="-8802" y="1776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highest % that participate in Pilates are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Jewish (10.6%)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62729-0303-9C3E-DDB4-F7F43445A4C6}"/>
              </a:ext>
            </a:extLst>
          </p:cNvPr>
          <p:cNvSpPr txBox="1"/>
          <p:nvPr/>
        </p:nvSpPr>
        <p:spPr>
          <a:xfrm>
            <a:off x="5437393" y="2336651"/>
            <a:ext cx="1786605" cy="738664"/>
          </a:xfrm>
          <a:custGeom>
            <a:avLst/>
            <a:gdLst>
              <a:gd name="connsiteX0" fmla="*/ 0 w 1786605"/>
              <a:gd name="connsiteY0" fmla="*/ 0 h 738664"/>
              <a:gd name="connsiteX1" fmla="*/ 577669 w 1786605"/>
              <a:gd name="connsiteY1" fmla="*/ 0 h 738664"/>
              <a:gd name="connsiteX2" fmla="*/ 1173204 w 1786605"/>
              <a:gd name="connsiteY2" fmla="*/ 0 h 738664"/>
              <a:gd name="connsiteX3" fmla="*/ 1786605 w 1786605"/>
              <a:gd name="connsiteY3" fmla="*/ 0 h 738664"/>
              <a:gd name="connsiteX4" fmla="*/ 1786605 w 1786605"/>
              <a:gd name="connsiteY4" fmla="*/ 369332 h 738664"/>
              <a:gd name="connsiteX5" fmla="*/ 1786605 w 1786605"/>
              <a:gd name="connsiteY5" fmla="*/ 738664 h 738664"/>
              <a:gd name="connsiteX6" fmla="*/ 1191070 w 1786605"/>
              <a:gd name="connsiteY6" fmla="*/ 738664 h 738664"/>
              <a:gd name="connsiteX7" fmla="*/ 631267 w 1786605"/>
              <a:gd name="connsiteY7" fmla="*/ 738664 h 738664"/>
              <a:gd name="connsiteX8" fmla="*/ 0 w 1786605"/>
              <a:gd name="connsiteY8" fmla="*/ 738664 h 738664"/>
              <a:gd name="connsiteX9" fmla="*/ 0 w 1786605"/>
              <a:gd name="connsiteY9" fmla="*/ 376719 h 738664"/>
              <a:gd name="connsiteX10" fmla="*/ 0 w 1786605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6605" h="738664" fill="none" extrusionOk="0">
                <a:moveTo>
                  <a:pt x="0" y="0"/>
                </a:moveTo>
                <a:cubicBezTo>
                  <a:pt x="115874" y="-14026"/>
                  <a:pt x="442301" y="-8025"/>
                  <a:pt x="577669" y="0"/>
                </a:cubicBezTo>
                <a:cubicBezTo>
                  <a:pt x="713037" y="8025"/>
                  <a:pt x="1030432" y="23908"/>
                  <a:pt x="1173204" y="0"/>
                </a:cubicBezTo>
                <a:cubicBezTo>
                  <a:pt x="1315976" y="-23908"/>
                  <a:pt x="1596931" y="25667"/>
                  <a:pt x="1786605" y="0"/>
                </a:cubicBezTo>
                <a:cubicBezTo>
                  <a:pt x="1784788" y="128873"/>
                  <a:pt x="1799407" y="234363"/>
                  <a:pt x="1786605" y="369332"/>
                </a:cubicBezTo>
                <a:cubicBezTo>
                  <a:pt x="1773803" y="504301"/>
                  <a:pt x="1786361" y="621401"/>
                  <a:pt x="1786605" y="738664"/>
                </a:cubicBezTo>
                <a:cubicBezTo>
                  <a:pt x="1666469" y="728079"/>
                  <a:pt x="1402954" y="744557"/>
                  <a:pt x="1191070" y="738664"/>
                </a:cubicBezTo>
                <a:cubicBezTo>
                  <a:pt x="979187" y="732771"/>
                  <a:pt x="789452" y="715855"/>
                  <a:pt x="631267" y="738664"/>
                </a:cubicBezTo>
                <a:cubicBezTo>
                  <a:pt x="473082" y="761473"/>
                  <a:pt x="234010" y="732643"/>
                  <a:pt x="0" y="738664"/>
                </a:cubicBezTo>
                <a:cubicBezTo>
                  <a:pt x="6969" y="564076"/>
                  <a:pt x="295" y="555046"/>
                  <a:pt x="0" y="376719"/>
                </a:cubicBezTo>
                <a:cubicBezTo>
                  <a:pt x="-295" y="198393"/>
                  <a:pt x="579" y="91939"/>
                  <a:pt x="0" y="0"/>
                </a:cubicBezTo>
                <a:close/>
              </a:path>
              <a:path w="1786605" h="738664" stroke="0" extrusionOk="0">
                <a:moveTo>
                  <a:pt x="0" y="0"/>
                </a:moveTo>
                <a:cubicBezTo>
                  <a:pt x="265240" y="7664"/>
                  <a:pt x="343572" y="-22082"/>
                  <a:pt x="577669" y="0"/>
                </a:cubicBezTo>
                <a:cubicBezTo>
                  <a:pt x="811766" y="22082"/>
                  <a:pt x="958378" y="9177"/>
                  <a:pt x="1119606" y="0"/>
                </a:cubicBezTo>
                <a:cubicBezTo>
                  <a:pt x="1280834" y="-9177"/>
                  <a:pt x="1598251" y="-31139"/>
                  <a:pt x="1786605" y="0"/>
                </a:cubicBezTo>
                <a:cubicBezTo>
                  <a:pt x="1792267" y="159716"/>
                  <a:pt x="1799778" y="197303"/>
                  <a:pt x="1786605" y="361945"/>
                </a:cubicBezTo>
                <a:cubicBezTo>
                  <a:pt x="1773432" y="526587"/>
                  <a:pt x="1797956" y="569731"/>
                  <a:pt x="1786605" y="738664"/>
                </a:cubicBezTo>
                <a:cubicBezTo>
                  <a:pt x="1547529" y="749030"/>
                  <a:pt x="1348412" y="744505"/>
                  <a:pt x="1226802" y="738664"/>
                </a:cubicBezTo>
                <a:cubicBezTo>
                  <a:pt x="1105192" y="732823"/>
                  <a:pt x="783829" y="731239"/>
                  <a:pt x="666999" y="738664"/>
                </a:cubicBezTo>
                <a:cubicBezTo>
                  <a:pt x="550169" y="746089"/>
                  <a:pt x="229566" y="713790"/>
                  <a:pt x="0" y="738664"/>
                </a:cubicBezTo>
                <a:cubicBezTo>
                  <a:pt x="15367" y="647259"/>
                  <a:pt x="1036" y="496238"/>
                  <a:pt x="0" y="391492"/>
                </a:cubicBezTo>
                <a:cubicBezTo>
                  <a:pt x="-1036" y="286746"/>
                  <a:pt x="-8802" y="1776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highest % that participate in Yoga are 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Buddhist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(18.4%)</a:t>
            </a:r>
          </a:p>
        </p:txBody>
      </p:sp>
    </p:spTree>
    <p:extLst>
      <p:ext uri="{BB962C8B-B14F-4D97-AF65-F5344CB8AC3E}">
        <p14:creationId xmlns:p14="http://schemas.microsoft.com/office/powerpoint/2010/main" val="1993993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20607-3BD1-9E62-7F37-8FF4F04B6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3C393853-A183-D0C5-DD00-623EDEC1B6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AB475E-420A-28EB-0AE9-526B71FC4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FA51F-FE86-67CC-3528-DA485A010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C5D09-FA93-A0CB-FEBD-D3307FB4B822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3C51C-1967-76A4-DD97-7279FA7BC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Faiths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54494-1FA7-A068-AA60-F67F18358D00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ED4F8F9F-1565-B729-5537-238BE5CB9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A955EA86-2891-F0B2-1A62-C533069ED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3294E1B6-4363-4B51-8FA3-96418771C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544824BD-9374-0AB1-FCEC-AF11DD6E0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8153D70E-881F-341B-1523-600DCA0D9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3FC7A030-1F94-6EC5-3AD3-CF060BC72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AAED4B-D193-35A6-E212-83ADDC741B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60" y="2318486"/>
            <a:ext cx="3272089" cy="3000426"/>
          </a:xfrm>
          <a:custGeom>
            <a:avLst/>
            <a:gdLst>
              <a:gd name="connsiteX0" fmla="*/ 0 w 3272089"/>
              <a:gd name="connsiteY0" fmla="*/ 0 h 3000426"/>
              <a:gd name="connsiteX1" fmla="*/ 621697 w 3272089"/>
              <a:gd name="connsiteY1" fmla="*/ 0 h 3000426"/>
              <a:gd name="connsiteX2" fmla="*/ 1210673 w 3272089"/>
              <a:gd name="connsiteY2" fmla="*/ 0 h 3000426"/>
              <a:gd name="connsiteX3" fmla="*/ 1897812 w 3272089"/>
              <a:gd name="connsiteY3" fmla="*/ 0 h 3000426"/>
              <a:gd name="connsiteX4" fmla="*/ 2552229 w 3272089"/>
              <a:gd name="connsiteY4" fmla="*/ 0 h 3000426"/>
              <a:gd name="connsiteX5" fmla="*/ 3272089 w 3272089"/>
              <a:gd name="connsiteY5" fmla="*/ 0 h 3000426"/>
              <a:gd name="connsiteX6" fmla="*/ 3272089 w 3272089"/>
              <a:gd name="connsiteY6" fmla="*/ 660094 h 3000426"/>
              <a:gd name="connsiteX7" fmla="*/ 3272089 w 3272089"/>
              <a:gd name="connsiteY7" fmla="*/ 1290183 h 3000426"/>
              <a:gd name="connsiteX8" fmla="*/ 3272089 w 3272089"/>
              <a:gd name="connsiteY8" fmla="*/ 1830260 h 3000426"/>
              <a:gd name="connsiteX9" fmla="*/ 3272089 w 3272089"/>
              <a:gd name="connsiteY9" fmla="*/ 2460349 h 3000426"/>
              <a:gd name="connsiteX10" fmla="*/ 3272089 w 3272089"/>
              <a:gd name="connsiteY10" fmla="*/ 3000426 h 3000426"/>
              <a:gd name="connsiteX11" fmla="*/ 2584950 w 3272089"/>
              <a:gd name="connsiteY11" fmla="*/ 3000426 h 3000426"/>
              <a:gd name="connsiteX12" fmla="*/ 1897812 w 3272089"/>
              <a:gd name="connsiteY12" fmla="*/ 3000426 h 3000426"/>
              <a:gd name="connsiteX13" fmla="*/ 1177952 w 3272089"/>
              <a:gd name="connsiteY13" fmla="*/ 3000426 h 3000426"/>
              <a:gd name="connsiteX14" fmla="*/ 0 w 3272089"/>
              <a:gd name="connsiteY14" fmla="*/ 3000426 h 3000426"/>
              <a:gd name="connsiteX15" fmla="*/ 0 w 3272089"/>
              <a:gd name="connsiteY15" fmla="*/ 2340332 h 3000426"/>
              <a:gd name="connsiteX16" fmla="*/ 0 w 3272089"/>
              <a:gd name="connsiteY16" fmla="*/ 1800256 h 3000426"/>
              <a:gd name="connsiteX17" fmla="*/ 0 w 3272089"/>
              <a:gd name="connsiteY17" fmla="*/ 1200170 h 3000426"/>
              <a:gd name="connsiteX18" fmla="*/ 0 w 3272089"/>
              <a:gd name="connsiteY18" fmla="*/ 570081 h 3000426"/>
              <a:gd name="connsiteX19" fmla="*/ 0 w 3272089"/>
              <a:gd name="connsiteY19" fmla="*/ 0 h 300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72089" h="3000426" fill="none" extrusionOk="0">
                <a:moveTo>
                  <a:pt x="0" y="0"/>
                </a:moveTo>
                <a:cubicBezTo>
                  <a:pt x="161071" y="-13206"/>
                  <a:pt x="463673" y="3451"/>
                  <a:pt x="621697" y="0"/>
                </a:cubicBezTo>
                <a:cubicBezTo>
                  <a:pt x="779721" y="-3451"/>
                  <a:pt x="994216" y="6600"/>
                  <a:pt x="1210673" y="0"/>
                </a:cubicBezTo>
                <a:cubicBezTo>
                  <a:pt x="1427130" y="-6600"/>
                  <a:pt x="1749855" y="-16078"/>
                  <a:pt x="1897812" y="0"/>
                </a:cubicBezTo>
                <a:cubicBezTo>
                  <a:pt x="2045769" y="16078"/>
                  <a:pt x="2395680" y="22365"/>
                  <a:pt x="2552229" y="0"/>
                </a:cubicBezTo>
                <a:cubicBezTo>
                  <a:pt x="2708778" y="-22365"/>
                  <a:pt x="3002907" y="13832"/>
                  <a:pt x="3272089" y="0"/>
                </a:cubicBezTo>
                <a:cubicBezTo>
                  <a:pt x="3240357" y="136083"/>
                  <a:pt x="3298968" y="362685"/>
                  <a:pt x="3272089" y="660094"/>
                </a:cubicBezTo>
                <a:cubicBezTo>
                  <a:pt x="3245210" y="957503"/>
                  <a:pt x="3241542" y="995464"/>
                  <a:pt x="3272089" y="1290183"/>
                </a:cubicBezTo>
                <a:cubicBezTo>
                  <a:pt x="3302636" y="1584902"/>
                  <a:pt x="3276765" y="1680071"/>
                  <a:pt x="3272089" y="1830260"/>
                </a:cubicBezTo>
                <a:cubicBezTo>
                  <a:pt x="3267413" y="1980449"/>
                  <a:pt x="3242285" y="2193369"/>
                  <a:pt x="3272089" y="2460349"/>
                </a:cubicBezTo>
                <a:cubicBezTo>
                  <a:pt x="3301893" y="2727329"/>
                  <a:pt x="3249324" y="2868204"/>
                  <a:pt x="3272089" y="3000426"/>
                </a:cubicBezTo>
                <a:cubicBezTo>
                  <a:pt x="2981843" y="3003328"/>
                  <a:pt x="2921142" y="3012259"/>
                  <a:pt x="2584950" y="3000426"/>
                </a:cubicBezTo>
                <a:cubicBezTo>
                  <a:pt x="2248758" y="2988593"/>
                  <a:pt x="2052119" y="3010842"/>
                  <a:pt x="1897812" y="3000426"/>
                </a:cubicBezTo>
                <a:cubicBezTo>
                  <a:pt x="1743505" y="2990010"/>
                  <a:pt x="1460606" y="2997596"/>
                  <a:pt x="1177952" y="3000426"/>
                </a:cubicBezTo>
                <a:cubicBezTo>
                  <a:pt x="895298" y="3003256"/>
                  <a:pt x="260882" y="2950368"/>
                  <a:pt x="0" y="3000426"/>
                </a:cubicBezTo>
                <a:cubicBezTo>
                  <a:pt x="-21308" y="2729005"/>
                  <a:pt x="20421" y="2560894"/>
                  <a:pt x="0" y="2340332"/>
                </a:cubicBezTo>
                <a:cubicBezTo>
                  <a:pt x="-20421" y="2119770"/>
                  <a:pt x="16968" y="1987251"/>
                  <a:pt x="0" y="1800256"/>
                </a:cubicBezTo>
                <a:cubicBezTo>
                  <a:pt x="-16968" y="1613261"/>
                  <a:pt x="4646" y="1342402"/>
                  <a:pt x="0" y="1200170"/>
                </a:cubicBezTo>
                <a:cubicBezTo>
                  <a:pt x="-4646" y="1057938"/>
                  <a:pt x="-18468" y="798458"/>
                  <a:pt x="0" y="570081"/>
                </a:cubicBezTo>
                <a:cubicBezTo>
                  <a:pt x="18468" y="341704"/>
                  <a:pt x="-16340" y="189376"/>
                  <a:pt x="0" y="0"/>
                </a:cubicBezTo>
                <a:close/>
              </a:path>
              <a:path w="3272089" h="3000426" stroke="0" extrusionOk="0">
                <a:moveTo>
                  <a:pt x="0" y="0"/>
                </a:moveTo>
                <a:cubicBezTo>
                  <a:pt x="306926" y="7448"/>
                  <a:pt x="495233" y="10971"/>
                  <a:pt x="621697" y="0"/>
                </a:cubicBezTo>
                <a:cubicBezTo>
                  <a:pt x="748161" y="-10971"/>
                  <a:pt x="1052918" y="-5760"/>
                  <a:pt x="1177952" y="0"/>
                </a:cubicBezTo>
                <a:cubicBezTo>
                  <a:pt x="1302987" y="5760"/>
                  <a:pt x="1751849" y="-7318"/>
                  <a:pt x="1897812" y="0"/>
                </a:cubicBezTo>
                <a:cubicBezTo>
                  <a:pt x="2043775" y="7318"/>
                  <a:pt x="2323422" y="27709"/>
                  <a:pt x="2519509" y="0"/>
                </a:cubicBezTo>
                <a:cubicBezTo>
                  <a:pt x="2715596" y="-27709"/>
                  <a:pt x="3092994" y="-31106"/>
                  <a:pt x="3272089" y="0"/>
                </a:cubicBezTo>
                <a:cubicBezTo>
                  <a:pt x="3266793" y="319941"/>
                  <a:pt x="3305047" y="503259"/>
                  <a:pt x="3272089" y="660094"/>
                </a:cubicBezTo>
                <a:cubicBezTo>
                  <a:pt x="3239131" y="816929"/>
                  <a:pt x="3247996" y="1088030"/>
                  <a:pt x="3272089" y="1260179"/>
                </a:cubicBezTo>
                <a:cubicBezTo>
                  <a:pt x="3296182" y="1432328"/>
                  <a:pt x="3262885" y="1602840"/>
                  <a:pt x="3272089" y="1860264"/>
                </a:cubicBezTo>
                <a:cubicBezTo>
                  <a:pt x="3281293" y="2117689"/>
                  <a:pt x="3290173" y="2136588"/>
                  <a:pt x="3272089" y="2400341"/>
                </a:cubicBezTo>
                <a:cubicBezTo>
                  <a:pt x="3254005" y="2664094"/>
                  <a:pt x="3298090" y="2781586"/>
                  <a:pt x="3272089" y="3000426"/>
                </a:cubicBezTo>
                <a:cubicBezTo>
                  <a:pt x="3054868" y="3021576"/>
                  <a:pt x="2917020" y="2993042"/>
                  <a:pt x="2617671" y="3000426"/>
                </a:cubicBezTo>
                <a:cubicBezTo>
                  <a:pt x="2318322" y="3007810"/>
                  <a:pt x="2288740" y="3000723"/>
                  <a:pt x="1995974" y="3000426"/>
                </a:cubicBezTo>
                <a:cubicBezTo>
                  <a:pt x="1703208" y="3000129"/>
                  <a:pt x="1424686" y="3021998"/>
                  <a:pt x="1276115" y="3000426"/>
                </a:cubicBezTo>
                <a:cubicBezTo>
                  <a:pt x="1127544" y="2978854"/>
                  <a:pt x="906216" y="3027542"/>
                  <a:pt x="556255" y="3000426"/>
                </a:cubicBezTo>
                <a:cubicBezTo>
                  <a:pt x="206294" y="2973310"/>
                  <a:pt x="114065" y="2985136"/>
                  <a:pt x="0" y="3000426"/>
                </a:cubicBezTo>
                <a:cubicBezTo>
                  <a:pt x="-6919" y="2825619"/>
                  <a:pt x="10155" y="2533027"/>
                  <a:pt x="0" y="2400341"/>
                </a:cubicBezTo>
                <a:cubicBezTo>
                  <a:pt x="-10155" y="2267655"/>
                  <a:pt x="-27322" y="2040778"/>
                  <a:pt x="0" y="1830260"/>
                </a:cubicBezTo>
                <a:cubicBezTo>
                  <a:pt x="27322" y="1619742"/>
                  <a:pt x="-22426" y="1496692"/>
                  <a:pt x="0" y="1320187"/>
                </a:cubicBezTo>
                <a:cubicBezTo>
                  <a:pt x="22426" y="1143682"/>
                  <a:pt x="-6326" y="966275"/>
                  <a:pt x="0" y="780111"/>
                </a:cubicBezTo>
                <a:cubicBezTo>
                  <a:pt x="6326" y="593947"/>
                  <a:pt x="13368" y="211858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5480C5-FFBB-F265-C5A3-D326CBA5EB7A}"/>
              </a:ext>
            </a:extLst>
          </p:cNvPr>
          <p:cNvSpPr txBox="1"/>
          <p:nvPr/>
        </p:nvSpPr>
        <p:spPr>
          <a:xfrm>
            <a:off x="957005" y="1742148"/>
            <a:ext cx="2277893" cy="738664"/>
          </a:xfrm>
          <a:custGeom>
            <a:avLst/>
            <a:gdLst>
              <a:gd name="connsiteX0" fmla="*/ 0 w 2277893"/>
              <a:gd name="connsiteY0" fmla="*/ 0 h 738664"/>
              <a:gd name="connsiteX1" fmla="*/ 546694 w 2277893"/>
              <a:gd name="connsiteY1" fmla="*/ 0 h 738664"/>
              <a:gd name="connsiteX2" fmla="*/ 1116168 w 2277893"/>
              <a:gd name="connsiteY2" fmla="*/ 0 h 738664"/>
              <a:gd name="connsiteX3" fmla="*/ 1708420 w 2277893"/>
              <a:gd name="connsiteY3" fmla="*/ 0 h 738664"/>
              <a:gd name="connsiteX4" fmla="*/ 2277893 w 2277893"/>
              <a:gd name="connsiteY4" fmla="*/ 0 h 738664"/>
              <a:gd name="connsiteX5" fmla="*/ 2277893 w 2277893"/>
              <a:gd name="connsiteY5" fmla="*/ 376719 h 738664"/>
              <a:gd name="connsiteX6" fmla="*/ 2277893 w 2277893"/>
              <a:gd name="connsiteY6" fmla="*/ 738664 h 738664"/>
              <a:gd name="connsiteX7" fmla="*/ 1662862 w 2277893"/>
              <a:gd name="connsiteY7" fmla="*/ 738664 h 738664"/>
              <a:gd name="connsiteX8" fmla="*/ 1047831 w 2277893"/>
              <a:gd name="connsiteY8" fmla="*/ 738664 h 738664"/>
              <a:gd name="connsiteX9" fmla="*/ 0 w 2277893"/>
              <a:gd name="connsiteY9" fmla="*/ 738664 h 738664"/>
              <a:gd name="connsiteX10" fmla="*/ 0 w 2277893"/>
              <a:gd name="connsiteY10" fmla="*/ 376719 h 738664"/>
              <a:gd name="connsiteX11" fmla="*/ 0 w 2277893"/>
              <a:gd name="connsiteY11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77893" h="738664" fill="none" extrusionOk="0">
                <a:moveTo>
                  <a:pt x="0" y="0"/>
                </a:moveTo>
                <a:cubicBezTo>
                  <a:pt x="162517" y="17219"/>
                  <a:pt x="284946" y="-4117"/>
                  <a:pt x="546694" y="0"/>
                </a:cubicBezTo>
                <a:cubicBezTo>
                  <a:pt x="808442" y="4117"/>
                  <a:pt x="881914" y="-25555"/>
                  <a:pt x="1116168" y="0"/>
                </a:cubicBezTo>
                <a:cubicBezTo>
                  <a:pt x="1350422" y="25555"/>
                  <a:pt x="1440672" y="25084"/>
                  <a:pt x="1708420" y="0"/>
                </a:cubicBezTo>
                <a:cubicBezTo>
                  <a:pt x="1976168" y="-25084"/>
                  <a:pt x="2042206" y="14473"/>
                  <a:pt x="2277893" y="0"/>
                </a:cubicBezTo>
                <a:cubicBezTo>
                  <a:pt x="2276501" y="162609"/>
                  <a:pt x="2259389" y="225128"/>
                  <a:pt x="2277893" y="376719"/>
                </a:cubicBezTo>
                <a:cubicBezTo>
                  <a:pt x="2296397" y="528310"/>
                  <a:pt x="2260951" y="589718"/>
                  <a:pt x="2277893" y="738664"/>
                </a:cubicBezTo>
                <a:cubicBezTo>
                  <a:pt x="2103358" y="708103"/>
                  <a:pt x="1830327" y="747417"/>
                  <a:pt x="1662862" y="738664"/>
                </a:cubicBezTo>
                <a:cubicBezTo>
                  <a:pt x="1495397" y="729911"/>
                  <a:pt x="1257750" y="766874"/>
                  <a:pt x="1047831" y="738664"/>
                </a:cubicBezTo>
                <a:cubicBezTo>
                  <a:pt x="837912" y="710454"/>
                  <a:pt x="285356" y="702013"/>
                  <a:pt x="0" y="738664"/>
                </a:cubicBezTo>
                <a:cubicBezTo>
                  <a:pt x="-14819" y="586376"/>
                  <a:pt x="-3208" y="476089"/>
                  <a:pt x="0" y="376719"/>
                </a:cubicBezTo>
                <a:cubicBezTo>
                  <a:pt x="3208" y="277350"/>
                  <a:pt x="12067" y="159728"/>
                  <a:pt x="0" y="0"/>
                </a:cubicBezTo>
                <a:close/>
              </a:path>
              <a:path w="2277893" h="738664" stroke="0" extrusionOk="0">
                <a:moveTo>
                  <a:pt x="0" y="0"/>
                </a:moveTo>
                <a:cubicBezTo>
                  <a:pt x="239999" y="-20087"/>
                  <a:pt x="340583" y="18171"/>
                  <a:pt x="546694" y="0"/>
                </a:cubicBezTo>
                <a:cubicBezTo>
                  <a:pt x="752805" y="-18171"/>
                  <a:pt x="877497" y="-3357"/>
                  <a:pt x="1047831" y="0"/>
                </a:cubicBezTo>
                <a:cubicBezTo>
                  <a:pt x="1218165" y="3357"/>
                  <a:pt x="1373298" y="20053"/>
                  <a:pt x="1662862" y="0"/>
                </a:cubicBezTo>
                <a:cubicBezTo>
                  <a:pt x="1952426" y="-20053"/>
                  <a:pt x="1978734" y="19025"/>
                  <a:pt x="2277893" y="0"/>
                </a:cubicBezTo>
                <a:cubicBezTo>
                  <a:pt x="2276482" y="104102"/>
                  <a:pt x="2275401" y="206574"/>
                  <a:pt x="2277893" y="361945"/>
                </a:cubicBezTo>
                <a:cubicBezTo>
                  <a:pt x="2280385" y="517316"/>
                  <a:pt x="2281141" y="635692"/>
                  <a:pt x="2277893" y="738664"/>
                </a:cubicBezTo>
                <a:cubicBezTo>
                  <a:pt x="2044217" y="715637"/>
                  <a:pt x="1958678" y="719691"/>
                  <a:pt x="1708420" y="738664"/>
                </a:cubicBezTo>
                <a:cubicBezTo>
                  <a:pt x="1458162" y="757637"/>
                  <a:pt x="1367650" y="747309"/>
                  <a:pt x="1093389" y="738664"/>
                </a:cubicBezTo>
                <a:cubicBezTo>
                  <a:pt x="819128" y="730019"/>
                  <a:pt x="806492" y="725397"/>
                  <a:pt x="592252" y="738664"/>
                </a:cubicBezTo>
                <a:cubicBezTo>
                  <a:pt x="378012" y="751931"/>
                  <a:pt x="189998" y="719106"/>
                  <a:pt x="0" y="738664"/>
                </a:cubicBezTo>
                <a:cubicBezTo>
                  <a:pt x="-8327" y="626496"/>
                  <a:pt x="6235" y="527431"/>
                  <a:pt x="0" y="369332"/>
                </a:cubicBezTo>
                <a:cubicBezTo>
                  <a:pt x="-6235" y="211233"/>
                  <a:pt x="-3827" y="17552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SQL code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to find the Top 10 Activities participated in by Christians.</a:t>
            </a:r>
          </a:p>
        </p:txBody>
      </p:sp>
      <p:pic>
        <p:nvPicPr>
          <p:cNvPr id="8" name="Picture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EBB0214-7675-6C01-6EB8-B95F7637F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48" y="1799113"/>
            <a:ext cx="5380349" cy="3519798"/>
          </a:xfrm>
          <a:custGeom>
            <a:avLst/>
            <a:gdLst>
              <a:gd name="connsiteX0" fmla="*/ 0 w 5380349"/>
              <a:gd name="connsiteY0" fmla="*/ 0 h 3519798"/>
              <a:gd name="connsiteX1" fmla="*/ 780151 w 5380349"/>
              <a:gd name="connsiteY1" fmla="*/ 0 h 3519798"/>
              <a:gd name="connsiteX2" fmla="*/ 1560301 w 5380349"/>
              <a:gd name="connsiteY2" fmla="*/ 0 h 3519798"/>
              <a:gd name="connsiteX3" fmla="*/ 2232845 w 5380349"/>
              <a:gd name="connsiteY3" fmla="*/ 0 h 3519798"/>
              <a:gd name="connsiteX4" fmla="*/ 2959192 w 5380349"/>
              <a:gd name="connsiteY4" fmla="*/ 0 h 3519798"/>
              <a:gd name="connsiteX5" fmla="*/ 3577932 w 5380349"/>
              <a:gd name="connsiteY5" fmla="*/ 0 h 3519798"/>
              <a:gd name="connsiteX6" fmla="*/ 4250476 w 5380349"/>
              <a:gd name="connsiteY6" fmla="*/ 0 h 3519798"/>
              <a:gd name="connsiteX7" fmla="*/ 5380349 w 5380349"/>
              <a:gd name="connsiteY7" fmla="*/ 0 h 3519798"/>
              <a:gd name="connsiteX8" fmla="*/ 5380349 w 5380349"/>
              <a:gd name="connsiteY8" fmla="*/ 516237 h 3519798"/>
              <a:gd name="connsiteX9" fmla="*/ 5380349 w 5380349"/>
              <a:gd name="connsiteY9" fmla="*/ 997276 h 3519798"/>
              <a:gd name="connsiteX10" fmla="*/ 5380349 w 5380349"/>
              <a:gd name="connsiteY10" fmla="*/ 1513513 h 3519798"/>
              <a:gd name="connsiteX11" fmla="*/ 5380349 w 5380349"/>
              <a:gd name="connsiteY11" fmla="*/ 2064948 h 3519798"/>
              <a:gd name="connsiteX12" fmla="*/ 5380349 w 5380349"/>
              <a:gd name="connsiteY12" fmla="*/ 2651581 h 3519798"/>
              <a:gd name="connsiteX13" fmla="*/ 5380349 w 5380349"/>
              <a:gd name="connsiteY13" fmla="*/ 3519798 h 3519798"/>
              <a:gd name="connsiteX14" fmla="*/ 4600198 w 5380349"/>
              <a:gd name="connsiteY14" fmla="*/ 3519798 h 3519798"/>
              <a:gd name="connsiteX15" fmla="*/ 3927655 w 5380349"/>
              <a:gd name="connsiteY15" fmla="*/ 3519798 h 3519798"/>
              <a:gd name="connsiteX16" fmla="*/ 3255111 w 5380349"/>
              <a:gd name="connsiteY16" fmla="*/ 3519798 h 3519798"/>
              <a:gd name="connsiteX17" fmla="*/ 2582568 w 5380349"/>
              <a:gd name="connsiteY17" fmla="*/ 3519798 h 3519798"/>
              <a:gd name="connsiteX18" fmla="*/ 1910024 w 5380349"/>
              <a:gd name="connsiteY18" fmla="*/ 3519798 h 3519798"/>
              <a:gd name="connsiteX19" fmla="*/ 1291284 w 5380349"/>
              <a:gd name="connsiteY19" fmla="*/ 3519798 h 3519798"/>
              <a:gd name="connsiteX20" fmla="*/ 0 w 5380349"/>
              <a:gd name="connsiteY20" fmla="*/ 3519798 h 3519798"/>
              <a:gd name="connsiteX21" fmla="*/ 0 w 5380349"/>
              <a:gd name="connsiteY21" fmla="*/ 2933165 h 3519798"/>
              <a:gd name="connsiteX22" fmla="*/ 0 w 5380349"/>
              <a:gd name="connsiteY22" fmla="*/ 2311334 h 3519798"/>
              <a:gd name="connsiteX23" fmla="*/ 0 w 5380349"/>
              <a:gd name="connsiteY23" fmla="*/ 1689503 h 3519798"/>
              <a:gd name="connsiteX24" fmla="*/ 0 w 5380349"/>
              <a:gd name="connsiteY24" fmla="*/ 1032474 h 3519798"/>
              <a:gd name="connsiteX25" fmla="*/ 0 w 5380349"/>
              <a:gd name="connsiteY25" fmla="*/ 0 h 351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80349" h="3519798" fill="none" extrusionOk="0">
                <a:moveTo>
                  <a:pt x="0" y="0"/>
                </a:moveTo>
                <a:cubicBezTo>
                  <a:pt x="331333" y="19479"/>
                  <a:pt x="577668" y="10740"/>
                  <a:pt x="780151" y="0"/>
                </a:cubicBezTo>
                <a:cubicBezTo>
                  <a:pt x="982634" y="-10740"/>
                  <a:pt x="1393414" y="-13136"/>
                  <a:pt x="1560301" y="0"/>
                </a:cubicBezTo>
                <a:cubicBezTo>
                  <a:pt x="1727188" y="13136"/>
                  <a:pt x="1965594" y="32218"/>
                  <a:pt x="2232845" y="0"/>
                </a:cubicBezTo>
                <a:cubicBezTo>
                  <a:pt x="2500096" y="-32218"/>
                  <a:pt x="2752176" y="8771"/>
                  <a:pt x="2959192" y="0"/>
                </a:cubicBezTo>
                <a:cubicBezTo>
                  <a:pt x="3166208" y="-8771"/>
                  <a:pt x="3345421" y="-1081"/>
                  <a:pt x="3577932" y="0"/>
                </a:cubicBezTo>
                <a:cubicBezTo>
                  <a:pt x="3810443" y="1081"/>
                  <a:pt x="4087395" y="-7316"/>
                  <a:pt x="4250476" y="0"/>
                </a:cubicBezTo>
                <a:cubicBezTo>
                  <a:pt x="4413557" y="7316"/>
                  <a:pt x="4948755" y="52712"/>
                  <a:pt x="5380349" y="0"/>
                </a:cubicBezTo>
                <a:cubicBezTo>
                  <a:pt x="5397508" y="186788"/>
                  <a:pt x="5402643" y="343502"/>
                  <a:pt x="5380349" y="516237"/>
                </a:cubicBezTo>
                <a:cubicBezTo>
                  <a:pt x="5358055" y="688972"/>
                  <a:pt x="5383549" y="885926"/>
                  <a:pt x="5380349" y="997276"/>
                </a:cubicBezTo>
                <a:cubicBezTo>
                  <a:pt x="5377149" y="1108626"/>
                  <a:pt x="5392503" y="1332313"/>
                  <a:pt x="5380349" y="1513513"/>
                </a:cubicBezTo>
                <a:cubicBezTo>
                  <a:pt x="5368195" y="1694713"/>
                  <a:pt x="5373594" y="1931977"/>
                  <a:pt x="5380349" y="2064948"/>
                </a:cubicBezTo>
                <a:cubicBezTo>
                  <a:pt x="5387104" y="2197920"/>
                  <a:pt x="5369880" y="2387814"/>
                  <a:pt x="5380349" y="2651581"/>
                </a:cubicBezTo>
                <a:cubicBezTo>
                  <a:pt x="5390818" y="2915348"/>
                  <a:pt x="5346470" y="3089225"/>
                  <a:pt x="5380349" y="3519798"/>
                </a:cubicBezTo>
                <a:cubicBezTo>
                  <a:pt x="5001341" y="3509172"/>
                  <a:pt x="4772112" y="3508409"/>
                  <a:pt x="4600198" y="3519798"/>
                </a:cubicBezTo>
                <a:cubicBezTo>
                  <a:pt x="4428284" y="3531187"/>
                  <a:pt x="4146762" y="3516934"/>
                  <a:pt x="3927655" y="3519798"/>
                </a:cubicBezTo>
                <a:cubicBezTo>
                  <a:pt x="3708548" y="3522662"/>
                  <a:pt x="3534442" y="3535859"/>
                  <a:pt x="3255111" y="3519798"/>
                </a:cubicBezTo>
                <a:cubicBezTo>
                  <a:pt x="2975780" y="3503737"/>
                  <a:pt x="2737169" y="3529312"/>
                  <a:pt x="2582568" y="3519798"/>
                </a:cubicBezTo>
                <a:cubicBezTo>
                  <a:pt x="2427967" y="3510284"/>
                  <a:pt x="2094455" y="3537065"/>
                  <a:pt x="1910024" y="3519798"/>
                </a:cubicBezTo>
                <a:cubicBezTo>
                  <a:pt x="1725593" y="3502531"/>
                  <a:pt x="1532257" y="3519547"/>
                  <a:pt x="1291284" y="3519798"/>
                </a:cubicBezTo>
                <a:cubicBezTo>
                  <a:pt x="1050311" y="3520049"/>
                  <a:pt x="457345" y="3515904"/>
                  <a:pt x="0" y="3519798"/>
                </a:cubicBezTo>
                <a:cubicBezTo>
                  <a:pt x="22604" y="3259139"/>
                  <a:pt x="-18401" y="3105354"/>
                  <a:pt x="0" y="2933165"/>
                </a:cubicBezTo>
                <a:cubicBezTo>
                  <a:pt x="18401" y="2760976"/>
                  <a:pt x="5320" y="2618739"/>
                  <a:pt x="0" y="2311334"/>
                </a:cubicBezTo>
                <a:cubicBezTo>
                  <a:pt x="-5320" y="2003929"/>
                  <a:pt x="16368" y="1981600"/>
                  <a:pt x="0" y="1689503"/>
                </a:cubicBezTo>
                <a:cubicBezTo>
                  <a:pt x="-16368" y="1397406"/>
                  <a:pt x="-29696" y="1276599"/>
                  <a:pt x="0" y="1032474"/>
                </a:cubicBezTo>
                <a:cubicBezTo>
                  <a:pt x="29696" y="788349"/>
                  <a:pt x="-28619" y="303582"/>
                  <a:pt x="0" y="0"/>
                </a:cubicBezTo>
                <a:close/>
              </a:path>
              <a:path w="5380349" h="3519798" stroke="0" extrusionOk="0">
                <a:moveTo>
                  <a:pt x="0" y="0"/>
                </a:moveTo>
                <a:cubicBezTo>
                  <a:pt x="300210" y="-12224"/>
                  <a:pt x="394068" y="11296"/>
                  <a:pt x="618740" y="0"/>
                </a:cubicBezTo>
                <a:cubicBezTo>
                  <a:pt x="843412" y="-11296"/>
                  <a:pt x="899903" y="-7179"/>
                  <a:pt x="1129873" y="0"/>
                </a:cubicBezTo>
                <a:cubicBezTo>
                  <a:pt x="1359843" y="7179"/>
                  <a:pt x="1572547" y="16322"/>
                  <a:pt x="1910024" y="0"/>
                </a:cubicBezTo>
                <a:cubicBezTo>
                  <a:pt x="2247501" y="-16322"/>
                  <a:pt x="2294113" y="16548"/>
                  <a:pt x="2528764" y="0"/>
                </a:cubicBezTo>
                <a:cubicBezTo>
                  <a:pt x="2763415" y="-16548"/>
                  <a:pt x="2917908" y="-1112"/>
                  <a:pt x="3147504" y="0"/>
                </a:cubicBezTo>
                <a:cubicBezTo>
                  <a:pt x="3377100" y="1112"/>
                  <a:pt x="3558708" y="-444"/>
                  <a:pt x="3927655" y="0"/>
                </a:cubicBezTo>
                <a:cubicBezTo>
                  <a:pt x="4296602" y="444"/>
                  <a:pt x="4221645" y="21832"/>
                  <a:pt x="4492591" y="0"/>
                </a:cubicBezTo>
                <a:cubicBezTo>
                  <a:pt x="4763537" y="-21832"/>
                  <a:pt x="5045206" y="36783"/>
                  <a:pt x="5380349" y="0"/>
                </a:cubicBezTo>
                <a:cubicBezTo>
                  <a:pt x="5352324" y="166813"/>
                  <a:pt x="5376238" y="491184"/>
                  <a:pt x="5380349" y="657029"/>
                </a:cubicBezTo>
                <a:cubicBezTo>
                  <a:pt x="5384460" y="822874"/>
                  <a:pt x="5369057" y="946613"/>
                  <a:pt x="5380349" y="1173266"/>
                </a:cubicBezTo>
                <a:cubicBezTo>
                  <a:pt x="5391641" y="1399919"/>
                  <a:pt x="5388787" y="1473428"/>
                  <a:pt x="5380349" y="1759899"/>
                </a:cubicBezTo>
                <a:cubicBezTo>
                  <a:pt x="5371911" y="2046370"/>
                  <a:pt x="5393221" y="2179348"/>
                  <a:pt x="5380349" y="2381730"/>
                </a:cubicBezTo>
                <a:cubicBezTo>
                  <a:pt x="5367477" y="2584112"/>
                  <a:pt x="5371682" y="2629863"/>
                  <a:pt x="5380349" y="2862769"/>
                </a:cubicBezTo>
                <a:cubicBezTo>
                  <a:pt x="5389016" y="3095675"/>
                  <a:pt x="5402541" y="3303992"/>
                  <a:pt x="5380349" y="3519798"/>
                </a:cubicBezTo>
                <a:cubicBezTo>
                  <a:pt x="5130266" y="3514195"/>
                  <a:pt x="5011321" y="3490008"/>
                  <a:pt x="4707805" y="3519798"/>
                </a:cubicBezTo>
                <a:cubicBezTo>
                  <a:pt x="4404289" y="3549588"/>
                  <a:pt x="4361869" y="3531407"/>
                  <a:pt x="4035262" y="3519798"/>
                </a:cubicBezTo>
                <a:cubicBezTo>
                  <a:pt x="3708655" y="3508189"/>
                  <a:pt x="3599188" y="3530864"/>
                  <a:pt x="3255111" y="3519798"/>
                </a:cubicBezTo>
                <a:cubicBezTo>
                  <a:pt x="2911034" y="3508732"/>
                  <a:pt x="2754211" y="3509653"/>
                  <a:pt x="2582568" y="3519798"/>
                </a:cubicBezTo>
                <a:cubicBezTo>
                  <a:pt x="2410925" y="3529943"/>
                  <a:pt x="2204309" y="3509668"/>
                  <a:pt x="2071434" y="3519798"/>
                </a:cubicBezTo>
                <a:cubicBezTo>
                  <a:pt x="1938559" y="3529928"/>
                  <a:pt x="1766695" y="3498233"/>
                  <a:pt x="1506498" y="3519798"/>
                </a:cubicBezTo>
                <a:cubicBezTo>
                  <a:pt x="1246301" y="3541363"/>
                  <a:pt x="994244" y="3534871"/>
                  <a:pt x="726347" y="3519798"/>
                </a:cubicBezTo>
                <a:cubicBezTo>
                  <a:pt x="458450" y="3504725"/>
                  <a:pt x="339715" y="3504081"/>
                  <a:pt x="0" y="3519798"/>
                </a:cubicBezTo>
                <a:cubicBezTo>
                  <a:pt x="12029" y="3270657"/>
                  <a:pt x="15146" y="3194104"/>
                  <a:pt x="0" y="3003561"/>
                </a:cubicBezTo>
                <a:cubicBezTo>
                  <a:pt x="-15146" y="2813018"/>
                  <a:pt x="-373" y="2590067"/>
                  <a:pt x="0" y="2452126"/>
                </a:cubicBezTo>
                <a:cubicBezTo>
                  <a:pt x="373" y="2314186"/>
                  <a:pt x="-17712" y="2129140"/>
                  <a:pt x="0" y="1971087"/>
                </a:cubicBezTo>
                <a:cubicBezTo>
                  <a:pt x="17712" y="1813034"/>
                  <a:pt x="-1354" y="1712707"/>
                  <a:pt x="0" y="1490048"/>
                </a:cubicBezTo>
                <a:cubicBezTo>
                  <a:pt x="1354" y="1267389"/>
                  <a:pt x="6660" y="1063919"/>
                  <a:pt x="0" y="868217"/>
                </a:cubicBezTo>
                <a:cubicBezTo>
                  <a:pt x="-6660" y="672515"/>
                  <a:pt x="28212" y="360679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736426-EDC6-D145-88E1-EA6301956DF0}"/>
              </a:ext>
            </a:extLst>
          </p:cNvPr>
          <p:cNvSpPr txBox="1"/>
          <p:nvPr/>
        </p:nvSpPr>
        <p:spPr>
          <a:xfrm>
            <a:off x="3375137" y="1868509"/>
            <a:ext cx="2978417" cy="523220"/>
          </a:xfrm>
          <a:custGeom>
            <a:avLst/>
            <a:gdLst>
              <a:gd name="connsiteX0" fmla="*/ 0 w 2978417"/>
              <a:gd name="connsiteY0" fmla="*/ 0 h 523220"/>
              <a:gd name="connsiteX1" fmla="*/ 565899 w 2978417"/>
              <a:gd name="connsiteY1" fmla="*/ 0 h 523220"/>
              <a:gd name="connsiteX2" fmla="*/ 1161583 w 2978417"/>
              <a:gd name="connsiteY2" fmla="*/ 0 h 523220"/>
              <a:gd name="connsiteX3" fmla="*/ 1787050 w 2978417"/>
              <a:gd name="connsiteY3" fmla="*/ 0 h 523220"/>
              <a:gd name="connsiteX4" fmla="*/ 2412518 w 2978417"/>
              <a:gd name="connsiteY4" fmla="*/ 0 h 523220"/>
              <a:gd name="connsiteX5" fmla="*/ 2978417 w 2978417"/>
              <a:gd name="connsiteY5" fmla="*/ 0 h 523220"/>
              <a:gd name="connsiteX6" fmla="*/ 2978417 w 2978417"/>
              <a:gd name="connsiteY6" fmla="*/ 523220 h 523220"/>
              <a:gd name="connsiteX7" fmla="*/ 2323165 w 2978417"/>
              <a:gd name="connsiteY7" fmla="*/ 523220 h 523220"/>
              <a:gd name="connsiteX8" fmla="*/ 1667914 w 2978417"/>
              <a:gd name="connsiteY8" fmla="*/ 523220 h 523220"/>
              <a:gd name="connsiteX9" fmla="*/ 1072230 w 2978417"/>
              <a:gd name="connsiteY9" fmla="*/ 523220 h 523220"/>
              <a:gd name="connsiteX10" fmla="*/ 0 w 2978417"/>
              <a:gd name="connsiteY10" fmla="*/ 523220 h 523220"/>
              <a:gd name="connsiteX11" fmla="*/ 0 w 2978417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78417" h="523220" fill="none" extrusionOk="0">
                <a:moveTo>
                  <a:pt x="0" y="0"/>
                </a:moveTo>
                <a:cubicBezTo>
                  <a:pt x="216673" y="-23875"/>
                  <a:pt x="300130" y="23865"/>
                  <a:pt x="565899" y="0"/>
                </a:cubicBezTo>
                <a:cubicBezTo>
                  <a:pt x="831668" y="-23865"/>
                  <a:pt x="921543" y="9342"/>
                  <a:pt x="1161583" y="0"/>
                </a:cubicBezTo>
                <a:cubicBezTo>
                  <a:pt x="1401623" y="-9342"/>
                  <a:pt x="1475166" y="21963"/>
                  <a:pt x="1787050" y="0"/>
                </a:cubicBezTo>
                <a:cubicBezTo>
                  <a:pt x="2098934" y="-21963"/>
                  <a:pt x="2210009" y="8195"/>
                  <a:pt x="2412518" y="0"/>
                </a:cubicBezTo>
                <a:cubicBezTo>
                  <a:pt x="2615027" y="-8195"/>
                  <a:pt x="2785436" y="-5150"/>
                  <a:pt x="2978417" y="0"/>
                </a:cubicBezTo>
                <a:cubicBezTo>
                  <a:pt x="2998479" y="112562"/>
                  <a:pt x="2995911" y="314588"/>
                  <a:pt x="2978417" y="523220"/>
                </a:cubicBezTo>
                <a:cubicBezTo>
                  <a:pt x="2726921" y="538902"/>
                  <a:pt x="2573267" y="540205"/>
                  <a:pt x="2323165" y="523220"/>
                </a:cubicBezTo>
                <a:cubicBezTo>
                  <a:pt x="2073063" y="506235"/>
                  <a:pt x="1903888" y="551386"/>
                  <a:pt x="1667914" y="523220"/>
                </a:cubicBezTo>
                <a:cubicBezTo>
                  <a:pt x="1431940" y="495054"/>
                  <a:pt x="1240061" y="510349"/>
                  <a:pt x="1072230" y="523220"/>
                </a:cubicBezTo>
                <a:cubicBezTo>
                  <a:pt x="904399" y="536091"/>
                  <a:pt x="488679" y="525817"/>
                  <a:pt x="0" y="523220"/>
                </a:cubicBezTo>
                <a:cubicBezTo>
                  <a:pt x="11242" y="381548"/>
                  <a:pt x="-116" y="207727"/>
                  <a:pt x="0" y="0"/>
                </a:cubicBezTo>
                <a:close/>
              </a:path>
              <a:path w="2978417" h="523220" stroke="0" extrusionOk="0">
                <a:moveTo>
                  <a:pt x="0" y="0"/>
                </a:moveTo>
                <a:cubicBezTo>
                  <a:pt x="216950" y="-22965"/>
                  <a:pt x="374649" y="-10415"/>
                  <a:pt x="565899" y="0"/>
                </a:cubicBezTo>
                <a:cubicBezTo>
                  <a:pt x="757149" y="10415"/>
                  <a:pt x="839486" y="3591"/>
                  <a:pt x="1072230" y="0"/>
                </a:cubicBezTo>
                <a:cubicBezTo>
                  <a:pt x="1304974" y="-3591"/>
                  <a:pt x="1569848" y="1521"/>
                  <a:pt x="1727482" y="0"/>
                </a:cubicBezTo>
                <a:cubicBezTo>
                  <a:pt x="1885116" y="-1521"/>
                  <a:pt x="2112393" y="22617"/>
                  <a:pt x="2293381" y="0"/>
                </a:cubicBezTo>
                <a:cubicBezTo>
                  <a:pt x="2474369" y="-22617"/>
                  <a:pt x="2825285" y="-16032"/>
                  <a:pt x="2978417" y="0"/>
                </a:cubicBezTo>
                <a:cubicBezTo>
                  <a:pt x="2969931" y="196768"/>
                  <a:pt x="2990645" y="382671"/>
                  <a:pt x="2978417" y="523220"/>
                </a:cubicBezTo>
                <a:cubicBezTo>
                  <a:pt x="2687717" y="496717"/>
                  <a:pt x="2573172" y="531675"/>
                  <a:pt x="2382734" y="523220"/>
                </a:cubicBezTo>
                <a:cubicBezTo>
                  <a:pt x="2192296" y="514765"/>
                  <a:pt x="1999696" y="523359"/>
                  <a:pt x="1727482" y="523220"/>
                </a:cubicBezTo>
                <a:cubicBezTo>
                  <a:pt x="1455268" y="523081"/>
                  <a:pt x="1392182" y="508005"/>
                  <a:pt x="1221151" y="523220"/>
                </a:cubicBezTo>
                <a:cubicBezTo>
                  <a:pt x="1050120" y="538435"/>
                  <a:pt x="893012" y="550037"/>
                  <a:pt x="625468" y="523220"/>
                </a:cubicBezTo>
                <a:cubicBezTo>
                  <a:pt x="357924" y="496403"/>
                  <a:pt x="306546" y="515107"/>
                  <a:pt x="0" y="523220"/>
                </a:cubicBezTo>
                <a:cubicBezTo>
                  <a:pt x="23251" y="301885"/>
                  <a:pt x="-19750" y="22853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Body weight exercises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are most popular in No Religion group (19%).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72537-0032-9C96-58F3-B2545DFE72C5}"/>
              </a:ext>
            </a:extLst>
          </p:cNvPr>
          <p:cNvSpPr txBox="1"/>
          <p:nvPr/>
        </p:nvSpPr>
        <p:spPr>
          <a:xfrm>
            <a:off x="3327518" y="2545325"/>
            <a:ext cx="2765197" cy="523220"/>
          </a:xfrm>
          <a:custGeom>
            <a:avLst/>
            <a:gdLst>
              <a:gd name="connsiteX0" fmla="*/ 0 w 2765197"/>
              <a:gd name="connsiteY0" fmla="*/ 0 h 523220"/>
              <a:gd name="connsiteX1" fmla="*/ 663647 w 2765197"/>
              <a:gd name="connsiteY1" fmla="*/ 0 h 523220"/>
              <a:gd name="connsiteX2" fmla="*/ 1354947 w 2765197"/>
              <a:gd name="connsiteY2" fmla="*/ 0 h 523220"/>
              <a:gd name="connsiteX3" fmla="*/ 2046246 w 2765197"/>
              <a:gd name="connsiteY3" fmla="*/ 0 h 523220"/>
              <a:gd name="connsiteX4" fmla="*/ 2765197 w 2765197"/>
              <a:gd name="connsiteY4" fmla="*/ 0 h 523220"/>
              <a:gd name="connsiteX5" fmla="*/ 2765197 w 2765197"/>
              <a:gd name="connsiteY5" fmla="*/ 523220 h 523220"/>
              <a:gd name="connsiteX6" fmla="*/ 2073898 w 2765197"/>
              <a:gd name="connsiteY6" fmla="*/ 523220 h 523220"/>
              <a:gd name="connsiteX7" fmla="*/ 1437902 w 2765197"/>
              <a:gd name="connsiteY7" fmla="*/ 523220 h 523220"/>
              <a:gd name="connsiteX8" fmla="*/ 801907 w 2765197"/>
              <a:gd name="connsiteY8" fmla="*/ 523220 h 523220"/>
              <a:gd name="connsiteX9" fmla="*/ 0 w 2765197"/>
              <a:gd name="connsiteY9" fmla="*/ 523220 h 523220"/>
              <a:gd name="connsiteX10" fmla="*/ 0 w 2765197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5197" h="523220" fill="none" extrusionOk="0">
                <a:moveTo>
                  <a:pt x="0" y="0"/>
                </a:moveTo>
                <a:cubicBezTo>
                  <a:pt x="315914" y="-30143"/>
                  <a:pt x="356162" y="13196"/>
                  <a:pt x="663647" y="0"/>
                </a:cubicBezTo>
                <a:cubicBezTo>
                  <a:pt x="971132" y="-13196"/>
                  <a:pt x="1034936" y="29314"/>
                  <a:pt x="1354947" y="0"/>
                </a:cubicBezTo>
                <a:cubicBezTo>
                  <a:pt x="1674958" y="-29314"/>
                  <a:pt x="1827711" y="-7545"/>
                  <a:pt x="2046246" y="0"/>
                </a:cubicBezTo>
                <a:cubicBezTo>
                  <a:pt x="2264781" y="7545"/>
                  <a:pt x="2562579" y="8737"/>
                  <a:pt x="2765197" y="0"/>
                </a:cubicBezTo>
                <a:cubicBezTo>
                  <a:pt x="2787523" y="180309"/>
                  <a:pt x="2781012" y="305189"/>
                  <a:pt x="2765197" y="523220"/>
                </a:cubicBezTo>
                <a:cubicBezTo>
                  <a:pt x="2458860" y="541596"/>
                  <a:pt x="2388996" y="507766"/>
                  <a:pt x="2073898" y="523220"/>
                </a:cubicBezTo>
                <a:cubicBezTo>
                  <a:pt x="1758800" y="538674"/>
                  <a:pt x="1700248" y="507367"/>
                  <a:pt x="1437902" y="523220"/>
                </a:cubicBezTo>
                <a:cubicBezTo>
                  <a:pt x="1175556" y="539073"/>
                  <a:pt x="958505" y="530288"/>
                  <a:pt x="801907" y="523220"/>
                </a:cubicBezTo>
                <a:cubicBezTo>
                  <a:pt x="645309" y="516152"/>
                  <a:pt x="350525" y="504529"/>
                  <a:pt x="0" y="523220"/>
                </a:cubicBezTo>
                <a:cubicBezTo>
                  <a:pt x="24638" y="286282"/>
                  <a:pt x="-18076" y="124353"/>
                  <a:pt x="0" y="0"/>
                </a:cubicBezTo>
                <a:close/>
              </a:path>
              <a:path w="2765197" h="523220" stroke="0" extrusionOk="0">
                <a:moveTo>
                  <a:pt x="0" y="0"/>
                </a:moveTo>
                <a:cubicBezTo>
                  <a:pt x="152383" y="31395"/>
                  <a:pt x="432863" y="-25145"/>
                  <a:pt x="663647" y="0"/>
                </a:cubicBezTo>
                <a:cubicBezTo>
                  <a:pt x="894431" y="25145"/>
                  <a:pt x="1072702" y="-24656"/>
                  <a:pt x="1271991" y="0"/>
                </a:cubicBezTo>
                <a:cubicBezTo>
                  <a:pt x="1471280" y="24656"/>
                  <a:pt x="1668388" y="-30071"/>
                  <a:pt x="2018594" y="0"/>
                </a:cubicBezTo>
                <a:cubicBezTo>
                  <a:pt x="2368800" y="30071"/>
                  <a:pt x="2574899" y="-23940"/>
                  <a:pt x="2765197" y="0"/>
                </a:cubicBezTo>
                <a:cubicBezTo>
                  <a:pt x="2788309" y="254862"/>
                  <a:pt x="2782786" y="310615"/>
                  <a:pt x="2765197" y="523220"/>
                </a:cubicBezTo>
                <a:cubicBezTo>
                  <a:pt x="2590297" y="536965"/>
                  <a:pt x="2368456" y="547519"/>
                  <a:pt x="2129202" y="523220"/>
                </a:cubicBezTo>
                <a:cubicBezTo>
                  <a:pt x="1889949" y="498921"/>
                  <a:pt x="1738934" y="547964"/>
                  <a:pt x="1493206" y="523220"/>
                </a:cubicBezTo>
                <a:cubicBezTo>
                  <a:pt x="1247478" y="498476"/>
                  <a:pt x="935174" y="545500"/>
                  <a:pt x="746603" y="523220"/>
                </a:cubicBezTo>
                <a:cubicBezTo>
                  <a:pt x="558032" y="500940"/>
                  <a:pt x="349546" y="503128"/>
                  <a:pt x="0" y="523220"/>
                </a:cubicBezTo>
                <a:cubicBezTo>
                  <a:pt x="20967" y="296089"/>
                  <a:pt x="-10113" y="248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Walking exercises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are most popular with Buddhists (32%)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9589B-3EBE-AF86-305B-4AABEA417E47}"/>
              </a:ext>
            </a:extLst>
          </p:cNvPr>
          <p:cNvSpPr txBox="1"/>
          <p:nvPr/>
        </p:nvSpPr>
        <p:spPr>
          <a:xfrm>
            <a:off x="3245174" y="3237948"/>
            <a:ext cx="2765197" cy="523220"/>
          </a:xfrm>
          <a:custGeom>
            <a:avLst/>
            <a:gdLst>
              <a:gd name="connsiteX0" fmla="*/ 0 w 2765197"/>
              <a:gd name="connsiteY0" fmla="*/ 0 h 523220"/>
              <a:gd name="connsiteX1" fmla="*/ 663647 w 2765197"/>
              <a:gd name="connsiteY1" fmla="*/ 0 h 523220"/>
              <a:gd name="connsiteX2" fmla="*/ 1354947 w 2765197"/>
              <a:gd name="connsiteY2" fmla="*/ 0 h 523220"/>
              <a:gd name="connsiteX3" fmla="*/ 2046246 w 2765197"/>
              <a:gd name="connsiteY3" fmla="*/ 0 h 523220"/>
              <a:gd name="connsiteX4" fmla="*/ 2765197 w 2765197"/>
              <a:gd name="connsiteY4" fmla="*/ 0 h 523220"/>
              <a:gd name="connsiteX5" fmla="*/ 2765197 w 2765197"/>
              <a:gd name="connsiteY5" fmla="*/ 523220 h 523220"/>
              <a:gd name="connsiteX6" fmla="*/ 2073898 w 2765197"/>
              <a:gd name="connsiteY6" fmla="*/ 523220 h 523220"/>
              <a:gd name="connsiteX7" fmla="*/ 1437902 w 2765197"/>
              <a:gd name="connsiteY7" fmla="*/ 523220 h 523220"/>
              <a:gd name="connsiteX8" fmla="*/ 801907 w 2765197"/>
              <a:gd name="connsiteY8" fmla="*/ 523220 h 523220"/>
              <a:gd name="connsiteX9" fmla="*/ 0 w 2765197"/>
              <a:gd name="connsiteY9" fmla="*/ 523220 h 523220"/>
              <a:gd name="connsiteX10" fmla="*/ 0 w 2765197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5197" h="523220" fill="none" extrusionOk="0">
                <a:moveTo>
                  <a:pt x="0" y="0"/>
                </a:moveTo>
                <a:cubicBezTo>
                  <a:pt x="315914" y="-30143"/>
                  <a:pt x="356162" y="13196"/>
                  <a:pt x="663647" y="0"/>
                </a:cubicBezTo>
                <a:cubicBezTo>
                  <a:pt x="971132" y="-13196"/>
                  <a:pt x="1034936" y="29314"/>
                  <a:pt x="1354947" y="0"/>
                </a:cubicBezTo>
                <a:cubicBezTo>
                  <a:pt x="1674958" y="-29314"/>
                  <a:pt x="1827711" y="-7545"/>
                  <a:pt x="2046246" y="0"/>
                </a:cubicBezTo>
                <a:cubicBezTo>
                  <a:pt x="2264781" y="7545"/>
                  <a:pt x="2562579" y="8737"/>
                  <a:pt x="2765197" y="0"/>
                </a:cubicBezTo>
                <a:cubicBezTo>
                  <a:pt x="2787523" y="180309"/>
                  <a:pt x="2781012" y="305189"/>
                  <a:pt x="2765197" y="523220"/>
                </a:cubicBezTo>
                <a:cubicBezTo>
                  <a:pt x="2458860" y="541596"/>
                  <a:pt x="2388996" y="507766"/>
                  <a:pt x="2073898" y="523220"/>
                </a:cubicBezTo>
                <a:cubicBezTo>
                  <a:pt x="1758800" y="538674"/>
                  <a:pt x="1700248" y="507367"/>
                  <a:pt x="1437902" y="523220"/>
                </a:cubicBezTo>
                <a:cubicBezTo>
                  <a:pt x="1175556" y="539073"/>
                  <a:pt x="958505" y="530288"/>
                  <a:pt x="801907" y="523220"/>
                </a:cubicBezTo>
                <a:cubicBezTo>
                  <a:pt x="645309" y="516152"/>
                  <a:pt x="350525" y="504529"/>
                  <a:pt x="0" y="523220"/>
                </a:cubicBezTo>
                <a:cubicBezTo>
                  <a:pt x="24638" y="286282"/>
                  <a:pt x="-18076" y="124353"/>
                  <a:pt x="0" y="0"/>
                </a:cubicBezTo>
                <a:close/>
              </a:path>
              <a:path w="2765197" h="523220" stroke="0" extrusionOk="0">
                <a:moveTo>
                  <a:pt x="0" y="0"/>
                </a:moveTo>
                <a:cubicBezTo>
                  <a:pt x="152383" y="31395"/>
                  <a:pt x="432863" y="-25145"/>
                  <a:pt x="663647" y="0"/>
                </a:cubicBezTo>
                <a:cubicBezTo>
                  <a:pt x="894431" y="25145"/>
                  <a:pt x="1072702" y="-24656"/>
                  <a:pt x="1271991" y="0"/>
                </a:cubicBezTo>
                <a:cubicBezTo>
                  <a:pt x="1471280" y="24656"/>
                  <a:pt x="1668388" y="-30071"/>
                  <a:pt x="2018594" y="0"/>
                </a:cubicBezTo>
                <a:cubicBezTo>
                  <a:pt x="2368800" y="30071"/>
                  <a:pt x="2574899" y="-23940"/>
                  <a:pt x="2765197" y="0"/>
                </a:cubicBezTo>
                <a:cubicBezTo>
                  <a:pt x="2788309" y="254862"/>
                  <a:pt x="2782786" y="310615"/>
                  <a:pt x="2765197" y="523220"/>
                </a:cubicBezTo>
                <a:cubicBezTo>
                  <a:pt x="2590297" y="536965"/>
                  <a:pt x="2368456" y="547519"/>
                  <a:pt x="2129202" y="523220"/>
                </a:cubicBezTo>
                <a:cubicBezTo>
                  <a:pt x="1889949" y="498921"/>
                  <a:pt x="1738934" y="547964"/>
                  <a:pt x="1493206" y="523220"/>
                </a:cubicBezTo>
                <a:cubicBezTo>
                  <a:pt x="1247478" y="498476"/>
                  <a:pt x="935174" y="545500"/>
                  <a:pt x="746603" y="523220"/>
                </a:cubicBezTo>
                <a:cubicBezTo>
                  <a:pt x="558032" y="500940"/>
                  <a:pt x="349546" y="503128"/>
                  <a:pt x="0" y="523220"/>
                </a:cubicBezTo>
                <a:cubicBezTo>
                  <a:pt x="20967" y="296089"/>
                  <a:pt x="-10113" y="248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Running/jogging 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is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most popular in No Religion group (20%)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0D601-0C2D-0E94-25A2-1ED6AB3369A9}"/>
              </a:ext>
            </a:extLst>
          </p:cNvPr>
          <p:cNvSpPr txBox="1"/>
          <p:nvPr/>
        </p:nvSpPr>
        <p:spPr>
          <a:xfrm>
            <a:off x="3477447" y="3857568"/>
            <a:ext cx="2847913" cy="523220"/>
          </a:xfrm>
          <a:custGeom>
            <a:avLst/>
            <a:gdLst>
              <a:gd name="connsiteX0" fmla="*/ 0 w 2847913"/>
              <a:gd name="connsiteY0" fmla="*/ 0 h 523220"/>
              <a:gd name="connsiteX1" fmla="*/ 541103 w 2847913"/>
              <a:gd name="connsiteY1" fmla="*/ 0 h 523220"/>
              <a:gd name="connsiteX2" fmla="*/ 1110686 w 2847913"/>
              <a:gd name="connsiteY2" fmla="*/ 0 h 523220"/>
              <a:gd name="connsiteX3" fmla="*/ 1708748 w 2847913"/>
              <a:gd name="connsiteY3" fmla="*/ 0 h 523220"/>
              <a:gd name="connsiteX4" fmla="*/ 2306810 w 2847913"/>
              <a:gd name="connsiteY4" fmla="*/ 0 h 523220"/>
              <a:gd name="connsiteX5" fmla="*/ 2847913 w 2847913"/>
              <a:gd name="connsiteY5" fmla="*/ 0 h 523220"/>
              <a:gd name="connsiteX6" fmla="*/ 2847913 w 2847913"/>
              <a:gd name="connsiteY6" fmla="*/ 523220 h 523220"/>
              <a:gd name="connsiteX7" fmla="*/ 2221372 w 2847913"/>
              <a:gd name="connsiteY7" fmla="*/ 523220 h 523220"/>
              <a:gd name="connsiteX8" fmla="*/ 1594831 w 2847913"/>
              <a:gd name="connsiteY8" fmla="*/ 523220 h 523220"/>
              <a:gd name="connsiteX9" fmla="*/ 1025249 w 2847913"/>
              <a:gd name="connsiteY9" fmla="*/ 523220 h 523220"/>
              <a:gd name="connsiteX10" fmla="*/ 0 w 2847913"/>
              <a:gd name="connsiteY10" fmla="*/ 523220 h 523220"/>
              <a:gd name="connsiteX11" fmla="*/ 0 w 2847913"/>
              <a:gd name="connsiteY11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7913" h="523220" fill="none" extrusionOk="0">
                <a:moveTo>
                  <a:pt x="0" y="0"/>
                </a:moveTo>
                <a:cubicBezTo>
                  <a:pt x="226913" y="-25670"/>
                  <a:pt x="367458" y="22166"/>
                  <a:pt x="541103" y="0"/>
                </a:cubicBezTo>
                <a:cubicBezTo>
                  <a:pt x="714748" y="-22166"/>
                  <a:pt x="970735" y="14283"/>
                  <a:pt x="1110686" y="0"/>
                </a:cubicBezTo>
                <a:cubicBezTo>
                  <a:pt x="1250637" y="-14283"/>
                  <a:pt x="1444424" y="-3509"/>
                  <a:pt x="1708748" y="0"/>
                </a:cubicBezTo>
                <a:cubicBezTo>
                  <a:pt x="1973072" y="3509"/>
                  <a:pt x="2127319" y="27310"/>
                  <a:pt x="2306810" y="0"/>
                </a:cubicBezTo>
                <a:cubicBezTo>
                  <a:pt x="2486301" y="-27310"/>
                  <a:pt x="2610904" y="-19922"/>
                  <a:pt x="2847913" y="0"/>
                </a:cubicBezTo>
                <a:cubicBezTo>
                  <a:pt x="2867975" y="112562"/>
                  <a:pt x="2865407" y="314588"/>
                  <a:pt x="2847913" y="523220"/>
                </a:cubicBezTo>
                <a:cubicBezTo>
                  <a:pt x="2556228" y="494997"/>
                  <a:pt x="2477316" y="492437"/>
                  <a:pt x="2221372" y="523220"/>
                </a:cubicBezTo>
                <a:cubicBezTo>
                  <a:pt x="1965428" y="554003"/>
                  <a:pt x="1838580" y="545068"/>
                  <a:pt x="1594831" y="523220"/>
                </a:cubicBezTo>
                <a:cubicBezTo>
                  <a:pt x="1351082" y="501372"/>
                  <a:pt x="1247851" y="520734"/>
                  <a:pt x="1025249" y="523220"/>
                </a:cubicBezTo>
                <a:cubicBezTo>
                  <a:pt x="802647" y="525706"/>
                  <a:pt x="428338" y="528125"/>
                  <a:pt x="0" y="523220"/>
                </a:cubicBezTo>
                <a:cubicBezTo>
                  <a:pt x="11242" y="381548"/>
                  <a:pt x="-116" y="207727"/>
                  <a:pt x="0" y="0"/>
                </a:cubicBezTo>
                <a:close/>
              </a:path>
              <a:path w="2847913" h="523220" stroke="0" extrusionOk="0">
                <a:moveTo>
                  <a:pt x="0" y="0"/>
                </a:moveTo>
                <a:cubicBezTo>
                  <a:pt x="173882" y="7633"/>
                  <a:pt x="329852" y="20316"/>
                  <a:pt x="541103" y="0"/>
                </a:cubicBezTo>
                <a:cubicBezTo>
                  <a:pt x="752354" y="-20316"/>
                  <a:pt x="887061" y="2891"/>
                  <a:pt x="1025249" y="0"/>
                </a:cubicBezTo>
                <a:cubicBezTo>
                  <a:pt x="1163437" y="-2891"/>
                  <a:pt x="1468768" y="16685"/>
                  <a:pt x="1651790" y="0"/>
                </a:cubicBezTo>
                <a:cubicBezTo>
                  <a:pt x="1834812" y="-16685"/>
                  <a:pt x="1942019" y="3029"/>
                  <a:pt x="2192893" y="0"/>
                </a:cubicBezTo>
                <a:cubicBezTo>
                  <a:pt x="2443767" y="-3029"/>
                  <a:pt x="2651044" y="-26678"/>
                  <a:pt x="2847913" y="0"/>
                </a:cubicBezTo>
                <a:cubicBezTo>
                  <a:pt x="2839427" y="196768"/>
                  <a:pt x="2860141" y="382671"/>
                  <a:pt x="2847913" y="523220"/>
                </a:cubicBezTo>
                <a:cubicBezTo>
                  <a:pt x="2672125" y="535055"/>
                  <a:pt x="2535837" y="528737"/>
                  <a:pt x="2278330" y="523220"/>
                </a:cubicBezTo>
                <a:cubicBezTo>
                  <a:pt x="2020823" y="517703"/>
                  <a:pt x="1924787" y="507920"/>
                  <a:pt x="1651790" y="523220"/>
                </a:cubicBezTo>
                <a:cubicBezTo>
                  <a:pt x="1378793" y="538520"/>
                  <a:pt x="1274555" y="532979"/>
                  <a:pt x="1167644" y="523220"/>
                </a:cubicBezTo>
                <a:cubicBezTo>
                  <a:pt x="1060733" y="513461"/>
                  <a:pt x="876283" y="526268"/>
                  <a:pt x="598062" y="523220"/>
                </a:cubicBezTo>
                <a:cubicBezTo>
                  <a:pt x="319841" y="520172"/>
                  <a:pt x="175041" y="512168"/>
                  <a:pt x="0" y="523220"/>
                </a:cubicBezTo>
                <a:cubicBezTo>
                  <a:pt x="23251" y="301885"/>
                  <a:pt x="-19750" y="22853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is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most popular in No Religion and Jewish groups (24%)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201860-C7EC-8FE7-8695-E2701CA4389A}"/>
              </a:ext>
            </a:extLst>
          </p:cNvPr>
          <p:cNvSpPr txBox="1"/>
          <p:nvPr/>
        </p:nvSpPr>
        <p:spPr>
          <a:xfrm>
            <a:off x="3432054" y="4557953"/>
            <a:ext cx="2765197" cy="523220"/>
          </a:xfrm>
          <a:custGeom>
            <a:avLst/>
            <a:gdLst>
              <a:gd name="connsiteX0" fmla="*/ 0 w 2765197"/>
              <a:gd name="connsiteY0" fmla="*/ 0 h 523220"/>
              <a:gd name="connsiteX1" fmla="*/ 663647 w 2765197"/>
              <a:gd name="connsiteY1" fmla="*/ 0 h 523220"/>
              <a:gd name="connsiteX2" fmla="*/ 1354947 w 2765197"/>
              <a:gd name="connsiteY2" fmla="*/ 0 h 523220"/>
              <a:gd name="connsiteX3" fmla="*/ 2046246 w 2765197"/>
              <a:gd name="connsiteY3" fmla="*/ 0 h 523220"/>
              <a:gd name="connsiteX4" fmla="*/ 2765197 w 2765197"/>
              <a:gd name="connsiteY4" fmla="*/ 0 h 523220"/>
              <a:gd name="connsiteX5" fmla="*/ 2765197 w 2765197"/>
              <a:gd name="connsiteY5" fmla="*/ 523220 h 523220"/>
              <a:gd name="connsiteX6" fmla="*/ 2073898 w 2765197"/>
              <a:gd name="connsiteY6" fmla="*/ 523220 h 523220"/>
              <a:gd name="connsiteX7" fmla="*/ 1437902 w 2765197"/>
              <a:gd name="connsiteY7" fmla="*/ 523220 h 523220"/>
              <a:gd name="connsiteX8" fmla="*/ 801907 w 2765197"/>
              <a:gd name="connsiteY8" fmla="*/ 523220 h 523220"/>
              <a:gd name="connsiteX9" fmla="*/ 0 w 2765197"/>
              <a:gd name="connsiteY9" fmla="*/ 523220 h 523220"/>
              <a:gd name="connsiteX10" fmla="*/ 0 w 2765197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5197" h="523220" fill="none" extrusionOk="0">
                <a:moveTo>
                  <a:pt x="0" y="0"/>
                </a:moveTo>
                <a:cubicBezTo>
                  <a:pt x="315914" y="-30143"/>
                  <a:pt x="356162" y="13196"/>
                  <a:pt x="663647" y="0"/>
                </a:cubicBezTo>
                <a:cubicBezTo>
                  <a:pt x="971132" y="-13196"/>
                  <a:pt x="1034936" y="29314"/>
                  <a:pt x="1354947" y="0"/>
                </a:cubicBezTo>
                <a:cubicBezTo>
                  <a:pt x="1674958" y="-29314"/>
                  <a:pt x="1827711" y="-7545"/>
                  <a:pt x="2046246" y="0"/>
                </a:cubicBezTo>
                <a:cubicBezTo>
                  <a:pt x="2264781" y="7545"/>
                  <a:pt x="2562579" y="8737"/>
                  <a:pt x="2765197" y="0"/>
                </a:cubicBezTo>
                <a:cubicBezTo>
                  <a:pt x="2787523" y="180309"/>
                  <a:pt x="2781012" y="305189"/>
                  <a:pt x="2765197" y="523220"/>
                </a:cubicBezTo>
                <a:cubicBezTo>
                  <a:pt x="2458860" y="541596"/>
                  <a:pt x="2388996" y="507766"/>
                  <a:pt x="2073898" y="523220"/>
                </a:cubicBezTo>
                <a:cubicBezTo>
                  <a:pt x="1758800" y="538674"/>
                  <a:pt x="1700248" y="507367"/>
                  <a:pt x="1437902" y="523220"/>
                </a:cubicBezTo>
                <a:cubicBezTo>
                  <a:pt x="1175556" y="539073"/>
                  <a:pt x="958505" y="530288"/>
                  <a:pt x="801907" y="523220"/>
                </a:cubicBezTo>
                <a:cubicBezTo>
                  <a:pt x="645309" y="516152"/>
                  <a:pt x="350525" y="504529"/>
                  <a:pt x="0" y="523220"/>
                </a:cubicBezTo>
                <a:cubicBezTo>
                  <a:pt x="24638" y="286282"/>
                  <a:pt x="-18076" y="124353"/>
                  <a:pt x="0" y="0"/>
                </a:cubicBezTo>
                <a:close/>
              </a:path>
              <a:path w="2765197" h="523220" stroke="0" extrusionOk="0">
                <a:moveTo>
                  <a:pt x="0" y="0"/>
                </a:moveTo>
                <a:cubicBezTo>
                  <a:pt x="152383" y="31395"/>
                  <a:pt x="432863" y="-25145"/>
                  <a:pt x="663647" y="0"/>
                </a:cubicBezTo>
                <a:cubicBezTo>
                  <a:pt x="894431" y="25145"/>
                  <a:pt x="1072702" y="-24656"/>
                  <a:pt x="1271991" y="0"/>
                </a:cubicBezTo>
                <a:cubicBezTo>
                  <a:pt x="1471280" y="24656"/>
                  <a:pt x="1668388" y="-30071"/>
                  <a:pt x="2018594" y="0"/>
                </a:cubicBezTo>
                <a:cubicBezTo>
                  <a:pt x="2368800" y="30071"/>
                  <a:pt x="2574899" y="-23940"/>
                  <a:pt x="2765197" y="0"/>
                </a:cubicBezTo>
                <a:cubicBezTo>
                  <a:pt x="2788309" y="254862"/>
                  <a:pt x="2782786" y="310615"/>
                  <a:pt x="2765197" y="523220"/>
                </a:cubicBezTo>
                <a:cubicBezTo>
                  <a:pt x="2590297" y="536965"/>
                  <a:pt x="2368456" y="547519"/>
                  <a:pt x="2129202" y="523220"/>
                </a:cubicBezTo>
                <a:cubicBezTo>
                  <a:pt x="1889949" y="498921"/>
                  <a:pt x="1738934" y="547964"/>
                  <a:pt x="1493206" y="523220"/>
                </a:cubicBezTo>
                <a:cubicBezTo>
                  <a:pt x="1247478" y="498476"/>
                  <a:pt x="935174" y="545500"/>
                  <a:pt x="746603" y="523220"/>
                </a:cubicBezTo>
                <a:cubicBezTo>
                  <a:pt x="558032" y="500940"/>
                  <a:pt x="349546" y="503128"/>
                  <a:pt x="0" y="523220"/>
                </a:cubicBezTo>
                <a:cubicBezTo>
                  <a:pt x="20967" y="296089"/>
                  <a:pt x="-10113" y="24844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Treadmill 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is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most popular with Sikhs (18%)</a:t>
            </a:r>
          </a:p>
        </p:txBody>
      </p:sp>
    </p:spTree>
    <p:extLst>
      <p:ext uri="{BB962C8B-B14F-4D97-AF65-F5344CB8AC3E}">
        <p14:creationId xmlns:p14="http://schemas.microsoft.com/office/powerpoint/2010/main" val="188837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78C597-C58C-F269-4B31-BF9107D1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B0712438-C16E-3DCB-14CE-84B0BC13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3F9F26-9950-D693-3ECA-86C06CC9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2D9DA1-C5EB-B803-CE23-8218AA7B6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A61F5-3401-E5EB-73FE-B978A89D57B7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B52575-2081-62C4-FFD7-A43AB0BB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Employment status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59576-08FA-B275-DB9A-862D8E6F2CAA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21D41376-5DCD-3A80-E15A-5A8405C86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EA25E6F9-AD0B-7998-EA73-DABE164E8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DF31BF52-6ECA-4BD7-179A-1FEBF5B67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F97A3FED-11D6-4374-440A-B87046ACC7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E9067C1D-A2F2-0EDF-A1C0-69E9A853A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2AC1D1FE-EB49-C022-B3ED-CE2859131A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A graph showing the amount of blood in a patient&#10;&#10;Description automatically generated with medium confidence">
            <a:extLst>
              <a:ext uri="{FF2B5EF4-FFF2-40B4-BE49-F238E27FC236}">
                <a16:creationId xmlns:a16="http://schemas.microsoft.com/office/drawing/2014/main" id="{03230537-5586-3D91-B4B7-340650538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790" y="1708154"/>
            <a:ext cx="5501193" cy="3644223"/>
          </a:xfrm>
          <a:custGeom>
            <a:avLst/>
            <a:gdLst>
              <a:gd name="connsiteX0" fmla="*/ 0 w 5501193"/>
              <a:gd name="connsiteY0" fmla="*/ 0 h 3644223"/>
              <a:gd name="connsiteX1" fmla="*/ 797673 w 5501193"/>
              <a:gd name="connsiteY1" fmla="*/ 0 h 3644223"/>
              <a:gd name="connsiteX2" fmla="*/ 1595346 w 5501193"/>
              <a:gd name="connsiteY2" fmla="*/ 0 h 3644223"/>
              <a:gd name="connsiteX3" fmla="*/ 2282995 w 5501193"/>
              <a:gd name="connsiteY3" fmla="*/ 0 h 3644223"/>
              <a:gd name="connsiteX4" fmla="*/ 3025656 w 5501193"/>
              <a:gd name="connsiteY4" fmla="*/ 0 h 3644223"/>
              <a:gd name="connsiteX5" fmla="*/ 3658293 w 5501193"/>
              <a:gd name="connsiteY5" fmla="*/ 0 h 3644223"/>
              <a:gd name="connsiteX6" fmla="*/ 4345942 w 5501193"/>
              <a:gd name="connsiteY6" fmla="*/ 0 h 3644223"/>
              <a:gd name="connsiteX7" fmla="*/ 5501193 w 5501193"/>
              <a:gd name="connsiteY7" fmla="*/ 0 h 3644223"/>
              <a:gd name="connsiteX8" fmla="*/ 5501193 w 5501193"/>
              <a:gd name="connsiteY8" fmla="*/ 534486 h 3644223"/>
              <a:gd name="connsiteX9" fmla="*/ 5501193 w 5501193"/>
              <a:gd name="connsiteY9" fmla="*/ 1032530 h 3644223"/>
              <a:gd name="connsiteX10" fmla="*/ 5501193 w 5501193"/>
              <a:gd name="connsiteY10" fmla="*/ 1567016 h 3644223"/>
              <a:gd name="connsiteX11" fmla="*/ 5501193 w 5501193"/>
              <a:gd name="connsiteY11" fmla="*/ 2137944 h 3644223"/>
              <a:gd name="connsiteX12" fmla="*/ 5501193 w 5501193"/>
              <a:gd name="connsiteY12" fmla="*/ 2745315 h 3644223"/>
              <a:gd name="connsiteX13" fmla="*/ 5501193 w 5501193"/>
              <a:gd name="connsiteY13" fmla="*/ 3644223 h 3644223"/>
              <a:gd name="connsiteX14" fmla="*/ 4703520 w 5501193"/>
              <a:gd name="connsiteY14" fmla="*/ 3644223 h 3644223"/>
              <a:gd name="connsiteX15" fmla="*/ 4015871 w 5501193"/>
              <a:gd name="connsiteY15" fmla="*/ 3644223 h 3644223"/>
              <a:gd name="connsiteX16" fmla="*/ 3328222 w 5501193"/>
              <a:gd name="connsiteY16" fmla="*/ 3644223 h 3644223"/>
              <a:gd name="connsiteX17" fmla="*/ 2640573 w 5501193"/>
              <a:gd name="connsiteY17" fmla="*/ 3644223 h 3644223"/>
              <a:gd name="connsiteX18" fmla="*/ 1952924 w 5501193"/>
              <a:gd name="connsiteY18" fmla="*/ 3644223 h 3644223"/>
              <a:gd name="connsiteX19" fmla="*/ 1320286 w 5501193"/>
              <a:gd name="connsiteY19" fmla="*/ 3644223 h 3644223"/>
              <a:gd name="connsiteX20" fmla="*/ 0 w 5501193"/>
              <a:gd name="connsiteY20" fmla="*/ 3644223 h 3644223"/>
              <a:gd name="connsiteX21" fmla="*/ 0 w 5501193"/>
              <a:gd name="connsiteY21" fmla="*/ 3036853 h 3644223"/>
              <a:gd name="connsiteX22" fmla="*/ 0 w 5501193"/>
              <a:gd name="connsiteY22" fmla="*/ 2393040 h 3644223"/>
              <a:gd name="connsiteX23" fmla="*/ 0 w 5501193"/>
              <a:gd name="connsiteY23" fmla="*/ 1749227 h 3644223"/>
              <a:gd name="connsiteX24" fmla="*/ 0 w 5501193"/>
              <a:gd name="connsiteY24" fmla="*/ 1068972 h 3644223"/>
              <a:gd name="connsiteX25" fmla="*/ 0 w 5501193"/>
              <a:gd name="connsiteY25" fmla="*/ 0 h 364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01193" h="3644223" fill="none" extrusionOk="0">
                <a:moveTo>
                  <a:pt x="0" y="0"/>
                </a:moveTo>
                <a:cubicBezTo>
                  <a:pt x="386847" y="39172"/>
                  <a:pt x="561731" y="21042"/>
                  <a:pt x="797673" y="0"/>
                </a:cubicBezTo>
                <a:cubicBezTo>
                  <a:pt x="1033615" y="-21042"/>
                  <a:pt x="1322255" y="-6881"/>
                  <a:pt x="1595346" y="0"/>
                </a:cubicBezTo>
                <a:cubicBezTo>
                  <a:pt x="1868437" y="6881"/>
                  <a:pt x="2063618" y="-19397"/>
                  <a:pt x="2282995" y="0"/>
                </a:cubicBezTo>
                <a:cubicBezTo>
                  <a:pt x="2502372" y="19397"/>
                  <a:pt x="2776970" y="-12617"/>
                  <a:pt x="3025656" y="0"/>
                </a:cubicBezTo>
                <a:cubicBezTo>
                  <a:pt x="3274342" y="12617"/>
                  <a:pt x="3520514" y="-3529"/>
                  <a:pt x="3658293" y="0"/>
                </a:cubicBezTo>
                <a:cubicBezTo>
                  <a:pt x="3796072" y="3529"/>
                  <a:pt x="4166905" y="25486"/>
                  <a:pt x="4345942" y="0"/>
                </a:cubicBezTo>
                <a:cubicBezTo>
                  <a:pt x="4524979" y="-25486"/>
                  <a:pt x="4933297" y="-43982"/>
                  <a:pt x="5501193" y="0"/>
                </a:cubicBezTo>
                <a:cubicBezTo>
                  <a:pt x="5519518" y="200511"/>
                  <a:pt x="5521682" y="329737"/>
                  <a:pt x="5501193" y="534486"/>
                </a:cubicBezTo>
                <a:cubicBezTo>
                  <a:pt x="5480704" y="739235"/>
                  <a:pt x="5497489" y="826273"/>
                  <a:pt x="5501193" y="1032530"/>
                </a:cubicBezTo>
                <a:cubicBezTo>
                  <a:pt x="5504897" y="1238787"/>
                  <a:pt x="5496321" y="1457775"/>
                  <a:pt x="5501193" y="1567016"/>
                </a:cubicBezTo>
                <a:cubicBezTo>
                  <a:pt x="5506065" y="1676257"/>
                  <a:pt x="5474678" y="1895852"/>
                  <a:pt x="5501193" y="2137944"/>
                </a:cubicBezTo>
                <a:cubicBezTo>
                  <a:pt x="5527708" y="2380036"/>
                  <a:pt x="5520640" y="2588936"/>
                  <a:pt x="5501193" y="2745315"/>
                </a:cubicBezTo>
                <a:cubicBezTo>
                  <a:pt x="5481746" y="2901694"/>
                  <a:pt x="5511722" y="3358496"/>
                  <a:pt x="5501193" y="3644223"/>
                </a:cubicBezTo>
                <a:cubicBezTo>
                  <a:pt x="5197065" y="3678333"/>
                  <a:pt x="5000654" y="3633238"/>
                  <a:pt x="4703520" y="3644223"/>
                </a:cubicBezTo>
                <a:cubicBezTo>
                  <a:pt x="4406386" y="3655208"/>
                  <a:pt x="4280525" y="3664942"/>
                  <a:pt x="4015871" y="3644223"/>
                </a:cubicBezTo>
                <a:cubicBezTo>
                  <a:pt x="3751217" y="3623504"/>
                  <a:pt x="3647381" y="3645759"/>
                  <a:pt x="3328222" y="3644223"/>
                </a:cubicBezTo>
                <a:cubicBezTo>
                  <a:pt x="3009063" y="3642687"/>
                  <a:pt x="2966946" y="3661369"/>
                  <a:pt x="2640573" y="3644223"/>
                </a:cubicBezTo>
                <a:cubicBezTo>
                  <a:pt x="2314200" y="3627077"/>
                  <a:pt x="2118536" y="3631408"/>
                  <a:pt x="1952924" y="3644223"/>
                </a:cubicBezTo>
                <a:cubicBezTo>
                  <a:pt x="1787312" y="3657038"/>
                  <a:pt x="1457104" y="3626743"/>
                  <a:pt x="1320286" y="3644223"/>
                </a:cubicBezTo>
                <a:cubicBezTo>
                  <a:pt x="1183468" y="3661703"/>
                  <a:pt x="634521" y="3654860"/>
                  <a:pt x="0" y="3644223"/>
                </a:cubicBezTo>
                <a:cubicBezTo>
                  <a:pt x="12490" y="3509697"/>
                  <a:pt x="13568" y="3314397"/>
                  <a:pt x="0" y="3036853"/>
                </a:cubicBezTo>
                <a:cubicBezTo>
                  <a:pt x="-13568" y="2759309"/>
                  <a:pt x="9044" y="2546249"/>
                  <a:pt x="0" y="2393040"/>
                </a:cubicBezTo>
                <a:cubicBezTo>
                  <a:pt x="-9044" y="2239831"/>
                  <a:pt x="32079" y="1980181"/>
                  <a:pt x="0" y="1749227"/>
                </a:cubicBezTo>
                <a:cubicBezTo>
                  <a:pt x="-32079" y="1518273"/>
                  <a:pt x="29322" y="1246780"/>
                  <a:pt x="0" y="1068972"/>
                </a:cubicBezTo>
                <a:cubicBezTo>
                  <a:pt x="-29322" y="891164"/>
                  <a:pt x="-13837" y="274241"/>
                  <a:pt x="0" y="0"/>
                </a:cubicBezTo>
                <a:close/>
              </a:path>
              <a:path w="5501193" h="3644223" stroke="0" extrusionOk="0">
                <a:moveTo>
                  <a:pt x="0" y="0"/>
                </a:moveTo>
                <a:cubicBezTo>
                  <a:pt x="181907" y="-14696"/>
                  <a:pt x="494886" y="23865"/>
                  <a:pt x="632637" y="0"/>
                </a:cubicBezTo>
                <a:cubicBezTo>
                  <a:pt x="770388" y="-23865"/>
                  <a:pt x="987629" y="-8490"/>
                  <a:pt x="1155251" y="0"/>
                </a:cubicBezTo>
                <a:cubicBezTo>
                  <a:pt x="1322873" y="8490"/>
                  <a:pt x="1688139" y="24249"/>
                  <a:pt x="1952924" y="0"/>
                </a:cubicBezTo>
                <a:cubicBezTo>
                  <a:pt x="2217709" y="-24249"/>
                  <a:pt x="2364799" y="29880"/>
                  <a:pt x="2585561" y="0"/>
                </a:cubicBezTo>
                <a:cubicBezTo>
                  <a:pt x="2806323" y="-29880"/>
                  <a:pt x="3008109" y="5704"/>
                  <a:pt x="3218198" y="0"/>
                </a:cubicBezTo>
                <a:cubicBezTo>
                  <a:pt x="3428287" y="-5704"/>
                  <a:pt x="3701501" y="-24370"/>
                  <a:pt x="4015871" y="0"/>
                </a:cubicBezTo>
                <a:cubicBezTo>
                  <a:pt x="4330241" y="24370"/>
                  <a:pt x="4318211" y="-9217"/>
                  <a:pt x="4593496" y="0"/>
                </a:cubicBezTo>
                <a:cubicBezTo>
                  <a:pt x="4868781" y="9217"/>
                  <a:pt x="5219393" y="17269"/>
                  <a:pt x="5501193" y="0"/>
                </a:cubicBezTo>
                <a:cubicBezTo>
                  <a:pt x="5529619" y="198031"/>
                  <a:pt x="5470530" y="515794"/>
                  <a:pt x="5501193" y="680255"/>
                </a:cubicBezTo>
                <a:cubicBezTo>
                  <a:pt x="5531856" y="844716"/>
                  <a:pt x="5525690" y="1070095"/>
                  <a:pt x="5501193" y="1214741"/>
                </a:cubicBezTo>
                <a:cubicBezTo>
                  <a:pt x="5476696" y="1359387"/>
                  <a:pt x="5483346" y="1690725"/>
                  <a:pt x="5501193" y="1822112"/>
                </a:cubicBezTo>
                <a:cubicBezTo>
                  <a:pt x="5519040" y="1953499"/>
                  <a:pt x="5513126" y="2250772"/>
                  <a:pt x="5501193" y="2465924"/>
                </a:cubicBezTo>
                <a:cubicBezTo>
                  <a:pt x="5489260" y="2681076"/>
                  <a:pt x="5514360" y="2835986"/>
                  <a:pt x="5501193" y="2963968"/>
                </a:cubicBezTo>
                <a:cubicBezTo>
                  <a:pt x="5488026" y="3091950"/>
                  <a:pt x="5533415" y="3409185"/>
                  <a:pt x="5501193" y="3644223"/>
                </a:cubicBezTo>
                <a:cubicBezTo>
                  <a:pt x="5270459" y="3651034"/>
                  <a:pt x="4979547" y="3654163"/>
                  <a:pt x="4813544" y="3644223"/>
                </a:cubicBezTo>
                <a:cubicBezTo>
                  <a:pt x="4647541" y="3634283"/>
                  <a:pt x="4334036" y="3674033"/>
                  <a:pt x="4125895" y="3644223"/>
                </a:cubicBezTo>
                <a:cubicBezTo>
                  <a:pt x="3917754" y="3614413"/>
                  <a:pt x="3569649" y="3657482"/>
                  <a:pt x="3328222" y="3644223"/>
                </a:cubicBezTo>
                <a:cubicBezTo>
                  <a:pt x="3086795" y="3630964"/>
                  <a:pt x="2945593" y="3674588"/>
                  <a:pt x="2640573" y="3644223"/>
                </a:cubicBezTo>
                <a:cubicBezTo>
                  <a:pt x="2335553" y="3613858"/>
                  <a:pt x="2368718" y="3643022"/>
                  <a:pt x="2117959" y="3644223"/>
                </a:cubicBezTo>
                <a:cubicBezTo>
                  <a:pt x="1867200" y="3645424"/>
                  <a:pt x="1727166" y="3641059"/>
                  <a:pt x="1540334" y="3644223"/>
                </a:cubicBezTo>
                <a:cubicBezTo>
                  <a:pt x="1353502" y="3647387"/>
                  <a:pt x="1139044" y="3680851"/>
                  <a:pt x="742661" y="3644223"/>
                </a:cubicBezTo>
                <a:cubicBezTo>
                  <a:pt x="346278" y="3607595"/>
                  <a:pt x="291319" y="3656459"/>
                  <a:pt x="0" y="3644223"/>
                </a:cubicBezTo>
                <a:cubicBezTo>
                  <a:pt x="24147" y="3404480"/>
                  <a:pt x="-5550" y="3292556"/>
                  <a:pt x="0" y="3109737"/>
                </a:cubicBezTo>
                <a:cubicBezTo>
                  <a:pt x="5550" y="2926918"/>
                  <a:pt x="-27822" y="2656358"/>
                  <a:pt x="0" y="2538809"/>
                </a:cubicBezTo>
                <a:cubicBezTo>
                  <a:pt x="27822" y="2421260"/>
                  <a:pt x="857" y="2238390"/>
                  <a:pt x="0" y="2040765"/>
                </a:cubicBezTo>
                <a:cubicBezTo>
                  <a:pt x="-857" y="1843140"/>
                  <a:pt x="-5026" y="1747642"/>
                  <a:pt x="0" y="1542721"/>
                </a:cubicBezTo>
                <a:cubicBezTo>
                  <a:pt x="5026" y="1337800"/>
                  <a:pt x="3916" y="1175032"/>
                  <a:pt x="0" y="898908"/>
                </a:cubicBezTo>
                <a:cubicBezTo>
                  <a:pt x="-3916" y="622784"/>
                  <a:pt x="-29264" y="335284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1E3B15-1A09-C5CD-EFEC-FDBB3D09B3D5}"/>
              </a:ext>
            </a:extLst>
          </p:cNvPr>
          <p:cNvSpPr txBox="1"/>
          <p:nvPr/>
        </p:nvSpPr>
        <p:spPr>
          <a:xfrm>
            <a:off x="5451042" y="1597296"/>
            <a:ext cx="6539041" cy="307777"/>
          </a:xfrm>
          <a:custGeom>
            <a:avLst/>
            <a:gdLst>
              <a:gd name="connsiteX0" fmla="*/ 0 w 6539041"/>
              <a:gd name="connsiteY0" fmla="*/ 0 h 307777"/>
              <a:gd name="connsiteX1" fmla="*/ 653904 w 6539041"/>
              <a:gd name="connsiteY1" fmla="*/ 0 h 307777"/>
              <a:gd name="connsiteX2" fmla="*/ 1307808 w 6539041"/>
              <a:gd name="connsiteY2" fmla="*/ 0 h 307777"/>
              <a:gd name="connsiteX3" fmla="*/ 1961712 w 6539041"/>
              <a:gd name="connsiteY3" fmla="*/ 0 h 307777"/>
              <a:gd name="connsiteX4" fmla="*/ 2746397 w 6539041"/>
              <a:gd name="connsiteY4" fmla="*/ 0 h 307777"/>
              <a:gd name="connsiteX5" fmla="*/ 3465692 w 6539041"/>
              <a:gd name="connsiteY5" fmla="*/ 0 h 307777"/>
              <a:gd name="connsiteX6" fmla="*/ 3923425 w 6539041"/>
              <a:gd name="connsiteY6" fmla="*/ 0 h 307777"/>
              <a:gd name="connsiteX7" fmla="*/ 4511938 w 6539041"/>
              <a:gd name="connsiteY7" fmla="*/ 0 h 307777"/>
              <a:gd name="connsiteX8" fmla="*/ 5296623 w 6539041"/>
              <a:gd name="connsiteY8" fmla="*/ 0 h 307777"/>
              <a:gd name="connsiteX9" fmla="*/ 5950527 w 6539041"/>
              <a:gd name="connsiteY9" fmla="*/ 0 h 307777"/>
              <a:gd name="connsiteX10" fmla="*/ 6539041 w 6539041"/>
              <a:gd name="connsiteY10" fmla="*/ 0 h 307777"/>
              <a:gd name="connsiteX11" fmla="*/ 6539041 w 6539041"/>
              <a:gd name="connsiteY11" fmla="*/ 307777 h 307777"/>
              <a:gd name="connsiteX12" fmla="*/ 6015918 w 6539041"/>
              <a:gd name="connsiteY12" fmla="*/ 307777 h 307777"/>
              <a:gd name="connsiteX13" fmla="*/ 5231233 w 6539041"/>
              <a:gd name="connsiteY13" fmla="*/ 307777 h 307777"/>
              <a:gd name="connsiteX14" fmla="*/ 4708110 w 6539041"/>
              <a:gd name="connsiteY14" fmla="*/ 307777 h 307777"/>
              <a:gd name="connsiteX15" fmla="*/ 4250377 w 6539041"/>
              <a:gd name="connsiteY15" fmla="*/ 307777 h 307777"/>
              <a:gd name="connsiteX16" fmla="*/ 3792644 w 6539041"/>
              <a:gd name="connsiteY16" fmla="*/ 307777 h 307777"/>
              <a:gd name="connsiteX17" fmla="*/ 3073349 w 6539041"/>
              <a:gd name="connsiteY17" fmla="*/ 307777 h 307777"/>
              <a:gd name="connsiteX18" fmla="*/ 2615616 w 6539041"/>
              <a:gd name="connsiteY18" fmla="*/ 307777 h 307777"/>
              <a:gd name="connsiteX19" fmla="*/ 1961712 w 6539041"/>
              <a:gd name="connsiteY19" fmla="*/ 307777 h 307777"/>
              <a:gd name="connsiteX20" fmla="*/ 1438589 w 6539041"/>
              <a:gd name="connsiteY20" fmla="*/ 307777 h 307777"/>
              <a:gd name="connsiteX21" fmla="*/ 784685 w 6539041"/>
              <a:gd name="connsiteY21" fmla="*/ 307777 h 307777"/>
              <a:gd name="connsiteX22" fmla="*/ 0 w 6539041"/>
              <a:gd name="connsiteY22" fmla="*/ 307777 h 307777"/>
              <a:gd name="connsiteX23" fmla="*/ 0 w 6539041"/>
              <a:gd name="connsiteY23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39041" h="307777" fill="none" extrusionOk="0">
                <a:moveTo>
                  <a:pt x="0" y="0"/>
                </a:moveTo>
                <a:cubicBezTo>
                  <a:pt x="277524" y="-3166"/>
                  <a:pt x="486731" y="-11342"/>
                  <a:pt x="653904" y="0"/>
                </a:cubicBezTo>
                <a:cubicBezTo>
                  <a:pt x="821077" y="11342"/>
                  <a:pt x="1154221" y="-19522"/>
                  <a:pt x="1307808" y="0"/>
                </a:cubicBezTo>
                <a:cubicBezTo>
                  <a:pt x="1461395" y="19522"/>
                  <a:pt x="1746835" y="29921"/>
                  <a:pt x="1961712" y="0"/>
                </a:cubicBezTo>
                <a:cubicBezTo>
                  <a:pt x="2176589" y="-29921"/>
                  <a:pt x="2585671" y="-22899"/>
                  <a:pt x="2746397" y="0"/>
                </a:cubicBezTo>
                <a:cubicBezTo>
                  <a:pt x="2907123" y="22899"/>
                  <a:pt x="3173945" y="543"/>
                  <a:pt x="3465692" y="0"/>
                </a:cubicBezTo>
                <a:cubicBezTo>
                  <a:pt x="3757440" y="-543"/>
                  <a:pt x="3733086" y="-5172"/>
                  <a:pt x="3923425" y="0"/>
                </a:cubicBezTo>
                <a:cubicBezTo>
                  <a:pt x="4113764" y="5172"/>
                  <a:pt x="4312043" y="-10108"/>
                  <a:pt x="4511938" y="0"/>
                </a:cubicBezTo>
                <a:cubicBezTo>
                  <a:pt x="4711833" y="10108"/>
                  <a:pt x="5044157" y="-4104"/>
                  <a:pt x="5296623" y="0"/>
                </a:cubicBezTo>
                <a:cubicBezTo>
                  <a:pt x="5549089" y="4104"/>
                  <a:pt x="5771012" y="-8898"/>
                  <a:pt x="5950527" y="0"/>
                </a:cubicBezTo>
                <a:cubicBezTo>
                  <a:pt x="6130042" y="8898"/>
                  <a:pt x="6332672" y="-28108"/>
                  <a:pt x="6539041" y="0"/>
                </a:cubicBezTo>
                <a:cubicBezTo>
                  <a:pt x="6550574" y="110985"/>
                  <a:pt x="6545814" y="229786"/>
                  <a:pt x="6539041" y="307777"/>
                </a:cubicBezTo>
                <a:cubicBezTo>
                  <a:pt x="6377843" y="307321"/>
                  <a:pt x="6254464" y="315987"/>
                  <a:pt x="6015918" y="307777"/>
                </a:cubicBezTo>
                <a:cubicBezTo>
                  <a:pt x="5777372" y="299567"/>
                  <a:pt x="5551582" y="343398"/>
                  <a:pt x="5231233" y="307777"/>
                </a:cubicBezTo>
                <a:cubicBezTo>
                  <a:pt x="4910885" y="272156"/>
                  <a:pt x="4853788" y="289039"/>
                  <a:pt x="4708110" y="307777"/>
                </a:cubicBezTo>
                <a:cubicBezTo>
                  <a:pt x="4562432" y="326515"/>
                  <a:pt x="4455196" y="289079"/>
                  <a:pt x="4250377" y="307777"/>
                </a:cubicBezTo>
                <a:cubicBezTo>
                  <a:pt x="4045558" y="326475"/>
                  <a:pt x="3913873" y="294886"/>
                  <a:pt x="3792644" y="307777"/>
                </a:cubicBezTo>
                <a:cubicBezTo>
                  <a:pt x="3671415" y="320668"/>
                  <a:pt x="3416216" y="304944"/>
                  <a:pt x="3073349" y="307777"/>
                </a:cubicBezTo>
                <a:cubicBezTo>
                  <a:pt x="2730482" y="310610"/>
                  <a:pt x="2834664" y="304366"/>
                  <a:pt x="2615616" y="307777"/>
                </a:cubicBezTo>
                <a:cubicBezTo>
                  <a:pt x="2396568" y="311188"/>
                  <a:pt x="2287098" y="305020"/>
                  <a:pt x="1961712" y="307777"/>
                </a:cubicBezTo>
                <a:cubicBezTo>
                  <a:pt x="1636326" y="310534"/>
                  <a:pt x="1558556" y="290049"/>
                  <a:pt x="1438589" y="307777"/>
                </a:cubicBezTo>
                <a:cubicBezTo>
                  <a:pt x="1318622" y="325505"/>
                  <a:pt x="1005145" y="294371"/>
                  <a:pt x="784685" y="307777"/>
                </a:cubicBezTo>
                <a:cubicBezTo>
                  <a:pt x="564225" y="321183"/>
                  <a:pt x="350734" y="303766"/>
                  <a:pt x="0" y="307777"/>
                </a:cubicBezTo>
                <a:cubicBezTo>
                  <a:pt x="10572" y="243116"/>
                  <a:pt x="-4409" y="118477"/>
                  <a:pt x="0" y="0"/>
                </a:cubicBezTo>
                <a:close/>
              </a:path>
              <a:path w="6539041" h="307777" stroke="0" extrusionOk="0">
                <a:moveTo>
                  <a:pt x="0" y="0"/>
                </a:moveTo>
                <a:cubicBezTo>
                  <a:pt x="150749" y="21782"/>
                  <a:pt x="335306" y="-7110"/>
                  <a:pt x="588514" y="0"/>
                </a:cubicBezTo>
                <a:cubicBezTo>
                  <a:pt x="841722" y="7110"/>
                  <a:pt x="868065" y="-13108"/>
                  <a:pt x="1046247" y="0"/>
                </a:cubicBezTo>
                <a:cubicBezTo>
                  <a:pt x="1224429" y="13108"/>
                  <a:pt x="1542877" y="-14139"/>
                  <a:pt x="1830931" y="0"/>
                </a:cubicBezTo>
                <a:cubicBezTo>
                  <a:pt x="2118985" y="14139"/>
                  <a:pt x="2237858" y="8284"/>
                  <a:pt x="2419445" y="0"/>
                </a:cubicBezTo>
                <a:cubicBezTo>
                  <a:pt x="2601032" y="-8284"/>
                  <a:pt x="2719390" y="-8678"/>
                  <a:pt x="3007959" y="0"/>
                </a:cubicBezTo>
                <a:cubicBezTo>
                  <a:pt x="3296528" y="8678"/>
                  <a:pt x="3483374" y="13159"/>
                  <a:pt x="3792644" y="0"/>
                </a:cubicBezTo>
                <a:cubicBezTo>
                  <a:pt x="4101915" y="-13159"/>
                  <a:pt x="4143391" y="19593"/>
                  <a:pt x="4315767" y="0"/>
                </a:cubicBezTo>
                <a:cubicBezTo>
                  <a:pt x="4488143" y="-19593"/>
                  <a:pt x="4789419" y="-33541"/>
                  <a:pt x="5100452" y="0"/>
                </a:cubicBezTo>
                <a:cubicBezTo>
                  <a:pt x="5411486" y="33541"/>
                  <a:pt x="5586818" y="-12523"/>
                  <a:pt x="5885137" y="0"/>
                </a:cubicBezTo>
                <a:cubicBezTo>
                  <a:pt x="6183457" y="12523"/>
                  <a:pt x="6388190" y="-8217"/>
                  <a:pt x="6539041" y="0"/>
                </a:cubicBezTo>
                <a:cubicBezTo>
                  <a:pt x="6532509" y="64033"/>
                  <a:pt x="6529054" y="240824"/>
                  <a:pt x="6539041" y="307777"/>
                </a:cubicBezTo>
                <a:cubicBezTo>
                  <a:pt x="6237851" y="299523"/>
                  <a:pt x="5987586" y="321716"/>
                  <a:pt x="5819746" y="307777"/>
                </a:cubicBezTo>
                <a:cubicBezTo>
                  <a:pt x="5651907" y="293838"/>
                  <a:pt x="5291199" y="278094"/>
                  <a:pt x="5035062" y="307777"/>
                </a:cubicBezTo>
                <a:cubicBezTo>
                  <a:pt x="4778925" y="337460"/>
                  <a:pt x="4608342" y="288168"/>
                  <a:pt x="4250377" y="307777"/>
                </a:cubicBezTo>
                <a:cubicBezTo>
                  <a:pt x="3892412" y="327386"/>
                  <a:pt x="3877864" y="281723"/>
                  <a:pt x="3727253" y="307777"/>
                </a:cubicBezTo>
                <a:cubicBezTo>
                  <a:pt x="3576642" y="333831"/>
                  <a:pt x="3308310" y="330236"/>
                  <a:pt x="3073349" y="307777"/>
                </a:cubicBezTo>
                <a:cubicBezTo>
                  <a:pt x="2838388" y="285318"/>
                  <a:pt x="2652746" y="320090"/>
                  <a:pt x="2288664" y="307777"/>
                </a:cubicBezTo>
                <a:cubicBezTo>
                  <a:pt x="1924582" y="295464"/>
                  <a:pt x="1818232" y="317630"/>
                  <a:pt x="1634760" y="307777"/>
                </a:cubicBezTo>
                <a:cubicBezTo>
                  <a:pt x="1451288" y="297924"/>
                  <a:pt x="1353088" y="298581"/>
                  <a:pt x="1177027" y="307777"/>
                </a:cubicBezTo>
                <a:cubicBezTo>
                  <a:pt x="1000966" y="316973"/>
                  <a:pt x="861325" y="330284"/>
                  <a:pt x="653904" y="307777"/>
                </a:cubicBezTo>
                <a:cubicBezTo>
                  <a:pt x="446483" y="285270"/>
                  <a:pt x="205264" y="305770"/>
                  <a:pt x="0" y="307777"/>
                </a:cubicBezTo>
                <a:cubicBezTo>
                  <a:pt x="-12741" y="211639"/>
                  <a:pt x="-15368" y="8778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The boxplot shows the distribution of the Top 10 Activities by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8D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Employment Status.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405CE-225A-3368-1205-C1823D94182F}"/>
              </a:ext>
            </a:extLst>
          </p:cNvPr>
          <p:cNvSpPr txBox="1"/>
          <p:nvPr/>
        </p:nvSpPr>
        <p:spPr>
          <a:xfrm>
            <a:off x="94790" y="1949356"/>
            <a:ext cx="5866763" cy="2031325"/>
          </a:xfrm>
          <a:custGeom>
            <a:avLst/>
            <a:gdLst>
              <a:gd name="connsiteX0" fmla="*/ 0 w 5866763"/>
              <a:gd name="connsiteY0" fmla="*/ 0 h 2031325"/>
              <a:gd name="connsiteX1" fmla="*/ 475860 w 5866763"/>
              <a:gd name="connsiteY1" fmla="*/ 0 h 2031325"/>
              <a:gd name="connsiteX2" fmla="*/ 1245057 w 5866763"/>
              <a:gd name="connsiteY2" fmla="*/ 0 h 2031325"/>
              <a:gd name="connsiteX3" fmla="*/ 1955588 w 5866763"/>
              <a:gd name="connsiteY3" fmla="*/ 0 h 2031325"/>
              <a:gd name="connsiteX4" fmla="*/ 2431447 w 5866763"/>
              <a:gd name="connsiteY4" fmla="*/ 0 h 2031325"/>
              <a:gd name="connsiteX5" fmla="*/ 3024642 w 5866763"/>
              <a:gd name="connsiteY5" fmla="*/ 0 h 2031325"/>
              <a:gd name="connsiteX6" fmla="*/ 3793840 w 5866763"/>
              <a:gd name="connsiteY6" fmla="*/ 0 h 2031325"/>
              <a:gd name="connsiteX7" fmla="*/ 4445703 w 5866763"/>
              <a:gd name="connsiteY7" fmla="*/ 0 h 2031325"/>
              <a:gd name="connsiteX8" fmla="*/ 5156233 w 5866763"/>
              <a:gd name="connsiteY8" fmla="*/ 0 h 2031325"/>
              <a:gd name="connsiteX9" fmla="*/ 5866763 w 5866763"/>
              <a:gd name="connsiteY9" fmla="*/ 0 h 2031325"/>
              <a:gd name="connsiteX10" fmla="*/ 5866763 w 5866763"/>
              <a:gd name="connsiteY10" fmla="*/ 677108 h 2031325"/>
              <a:gd name="connsiteX11" fmla="*/ 5866763 w 5866763"/>
              <a:gd name="connsiteY11" fmla="*/ 1374530 h 2031325"/>
              <a:gd name="connsiteX12" fmla="*/ 5866763 w 5866763"/>
              <a:gd name="connsiteY12" fmla="*/ 2031325 h 2031325"/>
              <a:gd name="connsiteX13" fmla="*/ 5390903 w 5866763"/>
              <a:gd name="connsiteY13" fmla="*/ 2031325 h 2031325"/>
              <a:gd name="connsiteX14" fmla="*/ 4915044 w 5866763"/>
              <a:gd name="connsiteY14" fmla="*/ 2031325 h 2031325"/>
              <a:gd name="connsiteX15" fmla="*/ 4204513 w 5866763"/>
              <a:gd name="connsiteY15" fmla="*/ 2031325 h 2031325"/>
              <a:gd name="connsiteX16" fmla="*/ 3728654 w 5866763"/>
              <a:gd name="connsiteY16" fmla="*/ 2031325 h 2031325"/>
              <a:gd name="connsiteX17" fmla="*/ 3076791 w 5866763"/>
              <a:gd name="connsiteY17" fmla="*/ 2031325 h 2031325"/>
              <a:gd name="connsiteX18" fmla="*/ 2542264 w 5866763"/>
              <a:gd name="connsiteY18" fmla="*/ 2031325 h 2031325"/>
              <a:gd name="connsiteX19" fmla="*/ 1890401 w 5866763"/>
              <a:gd name="connsiteY19" fmla="*/ 2031325 h 2031325"/>
              <a:gd name="connsiteX20" fmla="*/ 1238539 w 5866763"/>
              <a:gd name="connsiteY20" fmla="*/ 2031325 h 2031325"/>
              <a:gd name="connsiteX21" fmla="*/ 586676 w 5866763"/>
              <a:gd name="connsiteY21" fmla="*/ 2031325 h 2031325"/>
              <a:gd name="connsiteX22" fmla="*/ 0 w 5866763"/>
              <a:gd name="connsiteY22" fmla="*/ 2031325 h 2031325"/>
              <a:gd name="connsiteX23" fmla="*/ 0 w 5866763"/>
              <a:gd name="connsiteY23" fmla="*/ 1374530 h 2031325"/>
              <a:gd name="connsiteX24" fmla="*/ 0 w 5866763"/>
              <a:gd name="connsiteY24" fmla="*/ 697422 h 2031325"/>
              <a:gd name="connsiteX25" fmla="*/ 0 w 5866763"/>
              <a:gd name="connsiteY25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866763" h="2031325" fill="none" extrusionOk="0">
                <a:moveTo>
                  <a:pt x="0" y="0"/>
                </a:moveTo>
                <a:cubicBezTo>
                  <a:pt x="151818" y="-23628"/>
                  <a:pt x="338100" y="-9732"/>
                  <a:pt x="475860" y="0"/>
                </a:cubicBezTo>
                <a:cubicBezTo>
                  <a:pt x="613620" y="9732"/>
                  <a:pt x="1085907" y="28538"/>
                  <a:pt x="1245057" y="0"/>
                </a:cubicBezTo>
                <a:cubicBezTo>
                  <a:pt x="1404207" y="-28538"/>
                  <a:pt x="1655457" y="-24593"/>
                  <a:pt x="1955588" y="0"/>
                </a:cubicBezTo>
                <a:cubicBezTo>
                  <a:pt x="2255719" y="24593"/>
                  <a:pt x="2316883" y="14305"/>
                  <a:pt x="2431447" y="0"/>
                </a:cubicBezTo>
                <a:cubicBezTo>
                  <a:pt x="2546011" y="-14305"/>
                  <a:pt x="2841411" y="3585"/>
                  <a:pt x="3024642" y="0"/>
                </a:cubicBezTo>
                <a:cubicBezTo>
                  <a:pt x="3207874" y="-3585"/>
                  <a:pt x="3560650" y="-4397"/>
                  <a:pt x="3793840" y="0"/>
                </a:cubicBezTo>
                <a:cubicBezTo>
                  <a:pt x="4027030" y="4397"/>
                  <a:pt x="4168496" y="-14508"/>
                  <a:pt x="4445703" y="0"/>
                </a:cubicBezTo>
                <a:cubicBezTo>
                  <a:pt x="4722910" y="14508"/>
                  <a:pt x="4895557" y="-30765"/>
                  <a:pt x="5156233" y="0"/>
                </a:cubicBezTo>
                <a:cubicBezTo>
                  <a:pt x="5416909" y="30765"/>
                  <a:pt x="5647096" y="29906"/>
                  <a:pt x="5866763" y="0"/>
                </a:cubicBezTo>
                <a:cubicBezTo>
                  <a:pt x="5850543" y="175873"/>
                  <a:pt x="5876876" y="373507"/>
                  <a:pt x="5866763" y="677108"/>
                </a:cubicBezTo>
                <a:cubicBezTo>
                  <a:pt x="5856650" y="980709"/>
                  <a:pt x="5841788" y="1121933"/>
                  <a:pt x="5866763" y="1374530"/>
                </a:cubicBezTo>
                <a:cubicBezTo>
                  <a:pt x="5891738" y="1627127"/>
                  <a:pt x="5839783" y="1785601"/>
                  <a:pt x="5866763" y="2031325"/>
                </a:cubicBezTo>
                <a:cubicBezTo>
                  <a:pt x="5721155" y="2016400"/>
                  <a:pt x="5501000" y="2025529"/>
                  <a:pt x="5390903" y="2031325"/>
                </a:cubicBezTo>
                <a:cubicBezTo>
                  <a:pt x="5280806" y="2037121"/>
                  <a:pt x="5122400" y="2050725"/>
                  <a:pt x="4915044" y="2031325"/>
                </a:cubicBezTo>
                <a:cubicBezTo>
                  <a:pt x="4707688" y="2011925"/>
                  <a:pt x="4382933" y="2040318"/>
                  <a:pt x="4204513" y="2031325"/>
                </a:cubicBezTo>
                <a:cubicBezTo>
                  <a:pt x="4026093" y="2022332"/>
                  <a:pt x="3862816" y="2038443"/>
                  <a:pt x="3728654" y="2031325"/>
                </a:cubicBezTo>
                <a:cubicBezTo>
                  <a:pt x="3594492" y="2024207"/>
                  <a:pt x="3238697" y="2048385"/>
                  <a:pt x="3076791" y="2031325"/>
                </a:cubicBezTo>
                <a:cubicBezTo>
                  <a:pt x="2914885" y="2014265"/>
                  <a:pt x="2696255" y="2030826"/>
                  <a:pt x="2542264" y="2031325"/>
                </a:cubicBezTo>
                <a:cubicBezTo>
                  <a:pt x="2388273" y="2031824"/>
                  <a:pt x="2184507" y="2013701"/>
                  <a:pt x="1890401" y="2031325"/>
                </a:cubicBezTo>
                <a:cubicBezTo>
                  <a:pt x="1596295" y="2048949"/>
                  <a:pt x="1422889" y="2032102"/>
                  <a:pt x="1238539" y="2031325"/>
                </a:cubicBezTo>
                <a:cubicBezTo>
                  <a:pt x="1054189" y="2030548"/>
                  <a:pt x="832366" y="2050080"/>
                  <a:pt x="586676" y="2031325"/>
                </a:cubicBezTo>
                <a:cubicBezTo>
                  <a:pt x="340986" y="2012570"/>
                  <a:pt x="268918" y="2010138"/>
                  <a:pt x="0" y="2031325"/>
                </a:cubicBezTo>
                <a:cubicBezTo>
                  <a:pt x="26713" y="1766217"/>
                  <a:pt x="-12433" y="1527687"/>
                  <a:pt x="0" y="1374530"/>
                </a:cubicBezTo>
                <a:cubicBezTo>
                  <a:pt x="12433" y="1221373"/>
                  <a:pt x="8136" y="973652"/>
                  <a:pt x="0" y="697422"/>
                </a:cubicBezTo>
                <a:cubicBezTo>
                  <a:pt x="-8136" y="421192"/>
                  <a:pt x="27445" y="258127"/>
                  <a:pt x="0" y="0"/>
                </a:cubicBezTo>
                <a:close/>
              </a:path>
              <a:path w="5866763" h="2031325" stroke="0" extrusionOk="0">
                <a:moveTo>
                  <a:pt x="0" y="0"/>
                </a:moveTo>
                <a:cubicBezTo>
                  <a:pt x="193230" y="4392"/>
                  <a:pt x="456876" y="17086"/>
                  <a:pt x="593195" y="0"/>
                </a:cubicBezTo>
                <a:cubicBezTo>
                  <a:pt x="729514" y="-17086"/>
                  <a:pt x="895129" y="11822"/>
                  <a:pt x="1069055" y="0"/>
                </a:cubicBezTo>
                <a:cubicBezTo>
                  <a:pt x="1242981" y="-11822"/>
                  <a:pt x="1537310" y="-5918"/>
                  <a:pt x="1838252" y="0"/>
                </a:cubicBezTo>
                <a:cubicBezTo>
                  <a:pt x="2139194" y="5918"/>
                  <a:pt x="2218564" y="-17357"/>
                  <a:pt x="2431447" y="0"/>
                </a:cubicBezTo>
                <a:cubicBezTo>
                  <a:pt x="2644330" y="17357"/>
                  <a:pt x="2795994" y="29351"/>
                  <a:pt x="3024642" y="0"/>
                </a:cubicBezTo>
                <a:cubicBezTo>
                  <a:pt x="3253290" y="-29351"/>
                  <a:pt x="3529870" y="26063"/>
                  <a:pt x="3793840" y="0"/>
                </a:cubicBezTo>
                <a:cubicBezTo>
                  <a:pt x="4057810" y="-26063"/>
                  <a:pt x="4144784" y="13168"/>
                  <a:pt x="4328367" y="0"/>
                </a:cubicBezTo>
                <a:cubicBezTo>
                  <a:pt x="4511950" y="-13168"/>
                  <a:pt x="4889302" y="10588"/>
                  <a:pt x="5097565" y="0"/>
                </a:cubicBezTo>
                <a:cubicBezTo>
                  <a:pt x="5305828" y="-10588"/>
                  <a:pt x="5693429" y="7134"/>
                  <a:pt x="5866763" y="0"/>
                </a:cubicBezTo>
                <a:cubicBezTo>
                  <a:pt x="5851608" y="137566"/>
                  <a:pt x="5871170" y="360539"/>
                  <a:pt x="5866763" y="677108"/>
                </a:cubicBezTo>
                <a:cubicBezTo>
                  <a:pt x="5862356" y="993677"/>
                  <a:pt x="5856007" y="1084893"/>
                  <a:pt x="5866763" y="1354217"/>
                </a:cubicBezTo>
                <a:cubicBezTo>
                  <a:pt x="5877519" y="1623541"/>
                  <a:pt x="5897274" y="1844274"/>
                  <a:pt x="5866763" y="2031325"/>
                </a:cubicBezTo>
                <a:cubicBezTo>
                  <a:pt x="5667750" y="2024915"/>
                  <a:pt x="5615279" y="2046884"/>
                  <a:pt x="5390903" y="2031325"/>
                </a:cubicBezTo>
                <a:cubicBezTo>
                  <a:pt x="5166527" y="2015766"/>
                  <a:pt x="4842611" y="2029443"/>
                  <a:pt x="4621706" y="2031325"/>
                </a:cubicBezTo>
                <a:cubicBezTo>
                  <a:pt x="4400801" y="2033207"/>
                  <a:pt x="4298439" y="2007972"/>
                  <a:pt x="4087178" y="2031325"/>
                </a:cubicBezTo>
                <a:cubicBezTo>
                  <a:pt x="3875917" y="2054678"/>
                  <a:pt x="3637709" y="2014938"/>
                  <a:pt x="3435316" y="2031325"/>
                </a:cubicBezTo>
                <a:cubicBezTo>
                  <a:pt x="3232923" y="2047712"/>
                  <a:pt x="2854058" y="2046839"/>
                  <a:pt x="2666118" y="2031325"/>
                </a:cubicBezTo>
                <a:cubicBezTo>
                  <a:pt x="2478178" y="2015811"/>
                  <a:pt x="2193768" y="2023314"/>
                  <a:pt x="2014255" y="2031325"/>
                </a:cubicBezTo>
                <a:cubicBezTo>
                  <a:pt x="1834742" y="2039336"/>
                  <a:pt x="1727822" y="2009913"/>
                  <a:pt x="1538396" y="2031325"/>
                </a:cubicBezTo>
                <a:cubicBezTo>
                  <a:pt x="1348970" y="2052737"/>
                  <a:pt x="1207732" y="2017614"/>
                  <a:pt x="1003868" y="2031325"/>
                </a:cubicBezTo>
                <a:cubicBezTo>
                  <a:pt x="800004" y="2045036"/>
                  <a:pt x="475473" y="2041808"/>
                  <a:pt x="0" y="2031325"/>
                </a:cubicBezTo>
                <a:cubicBezTo>
                  <a:pt x="18894" y="1748642"/>
                  <a:pt x="-22136" y="1495390"/>
                  <a:pt x="0" y="1354217"/>
                </a:cubicBezTo>
                <a:cubicBezTo>
                  <a:pt x="22136" y="1213044"/>
                  <a:pt x="-2999" y="993775"/>
                  <a:pt x="0" y="677108"/>
                </a:cubicBezTo>
                <a:cubicBezTo>
                  <a:pt x="2999" y="360441"/>
                  <a:pt x="-18046" y="1384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What does IQR tell us?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E5728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The Interquartile Range (IQR) is a measure of statistical dispersion or how spread out the data is.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Calculation: IQR = Q3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Grandview Display"/>
              </a:rPr>
              <a:t> -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Q1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If the IQR is large, it indicates a wider spread in the middle 50% of your data, whereas a small IQR indicates that the middle 50% of the data is closely grouped. For example,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Students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 have the largest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IQR: 7.40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which indicates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wider spread in data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as represented by a longer bar.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B5198-AADB-FD3B-1AE8-F9D72CB72EE7}"/>
              </a:ext>
            </a:extLst>
          </p:cNvPr>
          <p:cNvSpPr txBox="1"/>
          <p:nvPr/>
        </p:nvSpPr>
        <p:spPr>
          <a:xfrm>
            <a:off x="61332" y="4193525"/>
            <a:ext cx="5983259" cy="738664"/>
          </a:xfrm>
          <a:custGeom>
            <a:avLst/>
            <a:gdLst>
              <a:gd name="connsiteX0" fmla="*/ 0 w 5983259"/>
              <a:gd name="connsiteY0" fmla="*/ 0 h 738664"/>
              <a:gd name="connsiteX1" fmla="*/ 784472 w 5983259"/>
              <a:gd name="connsiteY1" fmla="*/ 0 h 738664"/>
              <a:gd name="connsiteX2" fmla="*/ 1509111 w 5983259"/>
              <a:gd name="connsiteY2" fmla="*/ 0 h 738664"/>
              <a:gd name="connsiteX3" fmla="*/ 2173917 w 5983259"/>
              <a:gd name="connsiteY3" fmla="*/ 0 h 738664"/>
              <a:gd name="connsiteX4" fmla="*/ 2838724 w 5983259"/>
              <a:gd name="connsiteY4" fmla="*/ 0 h 738664"/>
              <a:gd name="connsiteX5" fmla="*/ 3623196 w 5983259"/>
              <a:gd name="connsiteY5" fmla="*/ 0 h 738664"/>
              <a:gd name="connsiteX6" fmla="*/ 4347835 w 5983259"/>
              <a:gd name="connsiteY6" fmla="*/ 0 h 738664"/>
              <a:gd name="connsiteX7" fmla="*/ 4833144 w 5983259"/>
              <a:gd name="connsiteY7" fmla="*/ 0 h 738664"/>
              <a:gd name="connsiteX8" fmla="*/ 5983259 w 5983259"/>
              <a:gd name="connsiteY8" fmla="*/ 0 h 738664"/>
              <a:gd name="connsiteX9" fmla="*/ 5983259 w 5983259"/>
              <a:gd name="connsiteY9" fmla="*/ 384105 h 738664"/>
              <a:gd name="connsiteX10" fmla="*/ 5983259 w 5983259"/>
              <a:gd name="connsiteY10" fmla="*/ 738664 h 738664"/>
              <a:gd name="connsiteX11" fmla="*/ 5438118 w 5983259"/>
              <a:gd name="connsiteY11" fmla="*/ 738664 h 738664"/>
              <a:gd name="connsiteX12" fmla="*/ 4653646 w 5983259"/>
              <a:gd name="connsiteY12" fmla="*/ 738664 h 738664"/>
              <a:gd name="connsiteX13" fmla="*/ 4048672 w 5983259"/>
              <a:gd name="connsiteY13" fmla="*/ 738664 h 738664"/>
              <a:gd name="connsiteX14" fmla="*/ 3264200 w 5983259"/>
              <a:gd name="connsiteY14" fmla="*/ 738664 h 738664"/>
              <a:gd name="connsiteX15" fmla="*/ 2719059 w 5983259"/>
              <a:gd name="connsiteY15" fmla="*/ 738664 h 738664"/>
              <a:gd name="connsiteX16" fmla="*/ 2233750 w 5983259"/>
              <a:gd name="connsiteY16" fmla="*/ 738664 h 738664"/>
              <a:gd name="connsiteX17" fmla="*/ 1748441 w 5983259"/>
              <a:gd name="connsiteY17" fmla="*/ 738664 h 738664"/>
              <a:gd name="connsiteX18" fmla="*/ 1023802 w 5983259"/>
              <a:gd name="connsiteY18" fmla="*/ 738664 h 738664"/>
              <a:gd name="connsiteX19" fmla="*/ 0 w 5983259"/>
              <a:gd name="connsiteY19" fmla="*/ 738664 h 738664"/>
              <a:gd name="connsiteX20" fmla="*/ 0 w 5983259"/>
              <a:gd name="connsiteY20" fmla="*/ 369332 h 738664"/>
              <a:gd name="connsiteX21" fmla="*/ 0 w 5983259"/>
              <a:gd name="connsiteY21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983259" h="738664" fill="none" extrusionOk="0">
                <a:moveTo>
                  <a:pt x="0" y="0"/>
                </a:moveTo>
                <a:cubicBezTo>
                  <a:pt x="326482" y="5617"/>
                  <a:pt x="495335" y="6629"/>
                  <a:pt x="784472" y="0"/>
                </a:cubicBezTo>
                <a:cubicBezTo>
                  <a:pt x="1073609" y="-6629"/>
                  <a:pt x="1212505" y="10650"/>
                  <a:pt x="1509111" y="0"/>
                </a:cubicBezTo>
                <a:cubicBezTo>
                  <a:pt x="1805717" y="-10650"/>
                  <a:pt x="1983103" y="18159"/>
                  <a:pt x="2173917" y="0"/>
                </a:cubicBezTo>
                <a:cubicBezTo>
                  <a:pt x="2364731" y="-18159"/>
                  <a:pt x="2666474" y="-26586"/>
                  <a:pt x="2838724" y="0"/>
                </a:cubicBezTo>
                <a:cubicBezTo>
                  <a:pt x="3010974" y="26586"/>
                  <a:pt x="3442450" y="23745"/>
                  <a:pt x="3623196" y="0"/>
                </a:cubicBezTo>
                <a:cubicBezTo>
                  <a:pt x="3803942" y="-23745"/>
                  <a:pt x="4072636" y="-31433"/>
                  <a:pt x="4347835" y="0"/>
                </a:cubicBezTo>
                <a:cubicBezTo>
                  <a:pt x="4623034" y="31433"/>
                  <a:pt x="4629226" y="-5740"/>
                  <a:pt x="4833144" y="0"/>
                </a:cubicBezTo>
                <a:cubicBezTo>
                  <a:pt x="5037062" y="5740"/>
                  <a:pt x="5447638" y="-3006"/>
                  <a:pt x="5983259" y="0"/>
                </a:cubicBezTo>
                <a:cubicBezTo>
                  <a:pt x="5989042" y="130597"/>
                  <a:pt x="5979284" y="211814"/>
                  <a:pt x="5983259" y="384105"/>
                </a:cubicBezTo>
                <a:cubicBezTo>
                  <a:pt x="5987234" y="556397"/>
                  <a:pt x="5965687" y="663710"/>
                  <a:pt x="5983259" y="738664"/>
                </a:cubicBezTo>
                <a:cubicBezTo>
                  <a:pt x="5784878" y="720330"/>
                  <a:pt x="5654219" y="760388"/>
                  <a:pt x="5438118" y="738664"/>
                </a:cubicBezTo>
                <a:cubicBezTo>
                  <a:pt x="5222017" y="716940"/>
                  <a:pt x="4920863" y="713762"/>
                  <a:pt x="4653646" y="738664"/>
                </a:cubicBezTo>
                <a:cubicBezTo>
                  <a:pt x="4386429" y="763566"/>
                  <a:pt x="4172693" y="747095"/>
                  <a:pt x="4048672" y="738664"/>
                </a:cubicBezTo>
                <a:cubicBezTo>
                  <a:pt x="3924651" y="730233"/>
                  <a:pt x="3458048" y="748198"/>
                  <a:pt x="3264200" y="738664"/>
                </a:cubicBezTo>
                <a:cubicBezTo>
                  <a:pt x="3070352" y="729130"/>
                  <a:pt x="2955993" y="747418"/>
                  <a:pt x="2719059" y="738664"/>
                </a:cubicBezTo>
                <a:cubicBezTo>
                  <a:pt x="2482125" y="729910"/>
                  <a:pt x="2376831" y="728926"/>
                  <a:pt x="2233750" y="738664"/>
                </a:cubicBezTo>
                <a:cubicBezTo>
                  <a:pt x="2090669" y="748402"/>
                  <a:pt x="1973956" y="759030"/>
                  <a:pt x="1748441" y="738664"/>
                </a:cubicBezTo>
                <a:cubicBezTo>
                  <a:pt x="1522926" y="718298"/>
                  <a:pt x="1304944" y="738996"/>
                  <a:pt x="1023802" y="738664"/>
                </a:cubicBezTo>
                <a:cubicBezTo>
                  <a:pt x="742660" y="738332"/>
                  <a:pt x="396455" y="731395"/>
                  <a:pt x="0" y="738664"/>
                </a:cubicBezTo>
                <a:cubicBezTo>
                  <a:pt x="-6487" y="572617"/>
                  <a:pt x="16246" y="531652"/>
                  <a:pt x="0" y="369332"/>
                </a:cubicBezTo>
                <a:cubicBezTo>
                  <a:pt x="-16246" y="207012"/>
                  <a:pt x="15646" y="118566"/>
                  <a:pt x="0" y="0"/>
                </a:cubicBezTo>
                <a:close/>
              </a:path>
              <a:path w="5983259" h="738664" stroke="0" extrusionOk="0">
                <a:moveTo>
                  <a:pt x="0" y="0"/>
                </a:moveTo>
                <a:cubicBezTo>
                  <a:pt x="285383" y="-20005"/>
                  <a:pt x="455128" y="-3129"/>
                  <a:pt x="604974" y="0"/>
                </a:cubicBezTo>
                <a:cubicBezTo>
                  <a:pt x="754820" y="3129"/>
                  <a:pt x="979271" y="10492"/>
                  <a:pt x="1090283" y="0"/>
                </a:cubicBezTo>
                <a:cubicBezTo>
                  <a:pt x="1201295" y="-10492"/>
                  <a:pt x="1531599" y="-33949"/>
                  <a:pt x="1874754" y="0"/>
                </a:cubicBezTo>
                <a:cubicBezTo>
                  <a:pt x="2217909" y="33949"/>
                  <a:pt x="2249030" y="12022"/>
                  <a:pt x="2479728" y="0"/>
                </a:cubicBezTo>
                <a:cubicBezTo>
                  <a:pt x="2710426" y="-12022"/>
                  <a:pt x="2897499" y="-22858"/>
                  <a:pt x="3084702" y="0"/>
                </a:cubicBezTo>
                <a:cubicBezTo>
                  <a:pt x="3271905" y="22858"/>
                  <a:pt x="3517329" y="23358"/>
                  <a:pt x="3869174" y="0"/>
                </a:cubicBezTo>
                <a:cubicBezTo>
                  <a:pt x="4221019" y="-23358"/>
                  <a:pt x="4230945" y="-4274"/>
                  <a:pt x="4414316" y="0"/>
                </a:cubicBezTo>
                <a:cubicBezTo>
                  <a:pt x="4597687" y="4274"/>
                  <a:pt x="4954802" y="-23365"/>
                  <a:pt x="5198787" y="0"/>
                </a:cubicBezTo>
                <a:cubicBezTo>
                  <a:pt x="5442772" y="23365"/>
                  <a:pt x="5806777" y="-24375"/>
                  <a:pt x="5983259" y="0"/>
                </a:cubicBezTo>
                <a:cubicBezTo>
                  <a:pt x="5974525" y="100193"/>
                  <a:pt x="5968651" y="257057"/>
                  <a:pt x="5983259" y="369332"/>
                </a:cubicBezTo>
                <a:cubicBezTo>
                  <a:pt x="5997867" y="481607"/>
                  <a:pt x="5981096" y="631012"/>
                  <a:pt x="5983259" y="738664"/>
                </a:cubicBezTo>
                <a:cubicBezTo>
                  <a:pt x="5740385" y="772390"/>
                  <a:pt x="5446516" y="724754"/>
                  <a:pt x="5258620" y="738664"/>
                </a:cubicBezTo>
                <a:cubicBezTo>
                  <a:pt x="5070724" y="752574"/>
                  <a:pt x="4774744" y="772034"/>
                  <a:pt x="4474148" y="738664"/>
                </a:cubicBezTo>
                <a:cubicBezTo>
                  <a:pt x="4173552" y="705294"/>
                  <a:pt x="3882732" y="718575"/>
                  <a:pt x="3689676" y="738664"/>
                </a:cubicBezTo>
                <a:cubicBezTo>
                  <a:pt x="3496620" y="758753"/>
                  <a:pt x="3274227" y="748759"/>
                  <a:pt x="3144535" y="738664"/>
                </a:cubicBezTo>
                <a:cubicBezTo>
                  <a:pt x="3014843" y="728569"/>
                  <a:pt x="2666997" y="754834"/>
                  <a:pt x="2479728" y="738664"/>
                </a:cubicBezTo>
                <a:cubicBezTo>
                  <a:pt x="2292459" y="722494"/>
                  <a:pt x="1973382" y="771248"/>
                  <a:pt x="1695257" y="738664"/>
                </a:cubicBezTo>
                <a:cubicBezTo>
                  <a:pt x="1417132" y="706080"/>
                  <a:pt x="1234098" y="735909"/>
                  <a:pt x="1030450" y="738664"/>
                </a:cubicBezTo>
                <a:cubicBezTo>
                  <a:pt x="826802" y="741419"/>
                  <a:pt x="416361" y="763609"/>
                  <a:pt x="0" y="738664"/>
                </a:cubicBezTo>
                <a:cubicBezTo>
                  <a:pt x="-2012" y="570931"/>
                  <a:pt x="2033" y="497873"/>
                  <a:pt x="0" y="384105"/>
                </a:cubicBezTo>
                <a:cubicBezTo>
                  <a:pt x="-2033" y="270337"/>
                  <a:pt x="-11930" y="11759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Visually, we can see that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students also have higher levels of activity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, with their box appearing further up in the graph. Whereas the box representing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long term sick or disabled have the lowest levels of activity.</a:t>
            </a:r>
          </a:p>
        </p:txBody>
      </p:sp>
    </p:spTree>
    <p:extLst>
      <p:ext uri="{BB962C8B-B14F-4D97-AF65-F5344CB8AC3E}">
        <p14:creationId xmlns:p14="http://schemas.microsoft.com/office/powerpoint/2010/main" val="2286935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95FB1-22A9-F5EA-FC43-988E747F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4EF47050-1BB6-9570-C7F6-4E22349FFC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968C8B-BF00-4CD2-5713-ECC398C55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B18AE9-D896-3C6C-9B00-FCADF7782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3DC7-E99C-3515-8FBF-B248147AEC10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A5856-23B5-0537-633D-DD98101C9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dirty="0">
                <a:latin typeface="Poppins" panose="00000500000000000000" pitchFamily="2" charset="0"/>
              </a:rPr>
              <a:t>Qualification levels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B40B68-433E-8C5A-9157-9313B5F1F726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3FDC5C2D-1884-9221-FC39-27CB9F9E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E1DF1489-FB14-8BD9-526E-6813564BD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0C621E07-7BE2-7A4D-E0AB-26AA21394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BF85D6A3-B621-4B3B-FF69-4160F71259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FCA18875-8242-2BED-F792-1163BA194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DD67D9ED-8FEF-812D-4639-2D3748EA7C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 descr="A graph showing different activities&#10;&#10;Description automatically generated">
            <a:extLst>
              <a:ext uri="{FF2B5EF4-FFF2-40B4-BE49-F238E27FC236}">
                <a16:creationId xmlns:a16="http://schemas.microsoft.com/office/drawing/2014/main" id="{AC9B322A-9F19-5F62-F92C-51F50FC287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4" y="1872523"/>
            <a:ext cx="5379104" cy="3545179"/>
          </a:xfrm>
          <a:custGeom>
            <a:avLst/>
            <a:gdLst>
              <a:gd name="connsiteX0" fmla="*/ 0 w 5379104"/>
              <a:gd name="connsiteY0" fmla="*/ 0 h 3545179"/>
              <a:gd name="connsiteX1" fmla="*/ 779970 w 5379104"/>
              <a:gd name="connsiteY1" fmla="*/ 0 h 3545179"/>
              <a:gd name="connsiteX2" fmla="*/ 1559940 w 5379104"/>
              <a:gd name="connsiteY2" fmla="*/ 0 h 3545179"/>
              <a:gd name="connsiteX3" fmla="*/ 2232328 w 5379104"/>
              <a:gd name="connsiteY3" fmla="*/ 0 h 3545179"/>
              <a:gd name="connsiteX4" fmla="*/ 2958507 w 5379104"/>
              <a:gd name="connsiteY4" fmla="*/ 0 h 3545179"/>
              <a:gd name="connsiteX5" fmla="*/ 3577104 w 5379104"/>
              <a:gd name="connsiteY5" fmla="*/ 0 h 3545179"/>
              <a:gd name="connsiteX6" fmla="*/ 4249492 w 5379104"/>
              <a:gd name="connsiteY6" fmla="*/ 0 h 3545179"/>
              <a:gd name="connsiteX7" fmla="*/ 5379104 w 5379104"/>
              <a:gd name="connsiteY7" fmla="*/ 0 h 3545179"/>
              <a:gd name="connsiteX8" fmla="*/ 5379104 w 5379104"/>
              <a:gd name="connsiteY8" fmla="*/ 519960 h 3545179"/>
              <a:gd name="connsiteX9" fmla="*/ 5379104 w 5379104"/>
              <a:gd name="connsiteY9" fmla="*/ 1004467 h 3545179"/>
              <a:gd name="connsiteX10" fmla="*/ 5379104 w 5379104"/>
              <a:gd name="connsiteY10" fmla="*/ 1524427 h 3545179"/>
              <a:gd name="connsiteX11" fmla="*/ 5379104 w 5379104"/>
              <a:gd name="connsiteY11" fmla="*/ 2079838 h 3545179"/>
              <a:gd name="connsiteX12" fmla="*/ 5379104 w 5379104"/>
              <a:gd name="connsiteY12" fmla="*/ 2670702 h 3545179"/>
              <a:gd name="connsiteX13" fmla="*/ 5379104 w 5379104"/>
              <a:gd name="connsiteY13" fmla="*/ 3545179 h 3545179"/>
              <a:gd name="connsiteX14" fmla="*/ 4599134 w 5379104"/>
              <a:gd name="connsiteY14" fmla="*/ 3545179 h 3545179"/>
              <a:gd name="connsiteX15" fmla="*/ 3926746 w 5379104"/>
              <a:gd name="connsiteY15" fmla="*/ 3545179 h 3545179"/>
              <a:gd name="connsiteX16" fmla="*/ 3254358 w 5379104"/>
              <a:gd name="connsiteY16" fmla="*/ 3545179 h 3545179"/>
              <a:gd name="connsiteX17" fmla="*/ 2581970 w 5379104"/>
              <a:gd name="connsiteY17" fmla="*/ 3545179 h 3545179"/>
              <a:gd name="connsiteX18" fmla="*/ 1909582 w 5379104"/>
              <a:gd name="connsiteY18" fmla="*/ 3545179 h 3545179"/>
              <a:gd name="connsiteX19" fmla="*/ 1290985 w 5379104"/>
              <a:gd name="connsiteY19" fmla="*/ 3545179 h 3545179"/>
              <a:gd name="connsiteX20" fmla="*/ 0 w 5379104"/>
              <a:gd name="connsiteY20" fmla="*/ 3545179 h 3545179"/>
              <a:gd name="connsiteX21" fmla="*/ 0 w 5379104"/>
              <a:gd name="connsiteY21" fmla="*/ 2954316 h 3545179"/>
              <a:gd name="connsiteX22" fmla="*/ 0 w 5379104"/>
              <a:gd name="connsiteY22" fmla="*/ 2328001 h 3545179"/>
              <a:gd name="connsiteX23" fmla="*/ 0 w 5379104"/>
              <a:gd name="connsiteY23" fmla="*/ 1701686 h 3545179"/>
              <a:gd name="connsiteX24" fmla="*/ 0 w 5379104"/>
              <a:gd name="connsiteY24" fmla="*/ 1039919 h 3545179"/>
              <a:gd name="connsiteX25" fmla="*/ 0 w 5379104"/>
              <a:gd name="connsiteY25" fmla="*/ 0 h 354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79104" h="3545179" fill="none" extrusionOk="0">
                <a:moveTo>
                  <a:pt x="0" y="0"/>
                </a:moveTo>
                <a:cubicBezTo>
                  <a:pt x="351443" y="-22425"/>
                  <a:pt x="466657" y="-33820"/>
                  <a:pt x="779970" y="0"/>
                </a:cubicBezTo>
                <a:cubicBezTo>
                  <a:pt x="1093283" y="33820"/>
                  <a:pt x="1255089" y="-1841"/>
                  <a:pt x="1559940" y="0"/>
                </a:cubicBezTo>
                <a:cubicBezTo>
                  <a:pt x="1864791" y="1841"/>
                  <a:pt x="1950282" y="23266"/>
                  <a:pt x="2232328" y="0"/>
                </a:cubicBezTo>
                <a:cubicBezTo>
                  <a:pt x="2514374" y="-23266"/>
                  <a:pt x="2708657" y="-27205"/>
                  <a:pt x="2958507" y="0"/>
                </a:cubicBezTo>
                <a:cubicBezTo>
                  <a:pt x="3208357" y="27205"/>
                  <a:pt x="3319938" y="-21465"/>
                  <a:pt x="3577104" y="0"/>
                </a:cubicBezTo>
                <a:cubicBezTo>
                  <a:pt x="3834270" y="21465"/>
                  <a:pt x="3991999" y="18802"/>
                  <a:pt x="4249492" y="0"/>
                </a:cubicBezTo>
                <a:cubicBezTo>
                  <a:pt x="4506985" y="-18802"/>
                  <a:pt x="4884213" y="-5142"/>
                  <a:pt x="5379104" y="0"/>
                </a:cubicBezTo>
                <a:cubicBezTo>
                  <a:pt x="5375227" y="126755"/>
                  <a:pt x="5373523" y="350860"/>
                  <a:pt x="5379104" y="519960"/>
                </a:cubicBezTo>
                <a:cubicBezTo>
                  <a:pt x="5384685" y="689060"/>
                  <a:pt x="5398264" y="828604"/>
                  <a:pt x="5379104" y="1004467"/>
                </a:cubicBezTo>
                <a:cubicBezTo>
                  <a:pt x="5359944" y="1180330"/>
                  <a:pt x="5399636" y="1383716"/>
                  <a:pt x="5379104" y="1524427"/>
                </a:cubicBezTo>
                <a:cubicBezTo>
                  <a:pt x="5358572" y="1665138"/>
                  <a:pt x="5375521" y="1860764"/>
                  <a:pt x="5379104" y="2079838"/>
                </a:cubicBezTo>
                <a:cubicBezTo>
                  <a:pt x="5382687" y="2298912"/>
                  <a:pt x="5396094" y="2517234"/>
                  <a:pt x="5379104" y="2670702"/>
                </a:cubicBezTo>
                <a:cubicBezTo>
                  <a:pt x="5362114" y="2824170"/>
                  <a:pt x="5383814" y="3356619"/>
                  <a:pt x="5379104" y="3545179"/>
                </a:cubicBezTo>
                <a:cubicBezTo>
                  <a:pt x="5192855" y="3524162"/>
                  <a:pt x="4774636" y="3557358"/>
                  <a:pt x="4599134" y="3545179"/>
                </a:cubicBezTo>
                <a:cubicBezTo>
                  <a:pt x="4423632" y="3533001"/>
                  <a:pt x="4093092" y="3565774"/>
                  <a:pt x="3926746" y="3545179"/>
                </a:cubicBezTo>
                <a:cubicBezTo>
                  <a:pt x="3760400" y="3524584"/>
                  <a:pt x="3389159" y="3572067"/>
                  <a:pt x="3254358" y="3545179"/>
                </a:cubicBezTo>
                <a:cubicBezTo>
                  <a:pt x="3119557" y="3518291"/>
                  <a:pt x="2739424" y="3576662"/>
                  <a:pt x="2581970" y="3545179"/>
                </a:cubicBezTo>
                <a:cubicBezTo>
                  <a:pt x="2424516" y="3513696"/>
                  <a:pt x="2173869" y="3544160"/>
                  <a:pt x="1909582" y="3545179"/>
                </a:cubicBezTo>
                <a:cubicBezTo>
                  <a:pt x="1645295" y="3546198"/>
                  <a:pt x="1546886" y="3571432"/>
                  <a:pt x="1290985" y="3545179"/>
                </a:cubicBezTo>
                <a:cubicBezTo>
                  <a:pt x="1035084" y="3518926"/>
                  <a:pt x="633282" y="3518507"/>
                  <a:pt x="0" y="3545179"/>
                </a:cubicBezTo>
                <a:cubicBezTo>
                  <a:pt x="-17987" y="3358989"/>
                  <a:pt x="-16999" y="3188057"/>
                  <a:pt x="0" y="2954316"/>
                </a:cubicBezTo>
                <a:cubicBezTo>
                  <a:pt x="16999" y="2720575"/>
                  <a:pt x="-26302" y="2507265"/>
                  <a:pt x="0" y="2328001"/>
                </a:cubicBezTo>
                <a:cubicBezTo>
                  <a:pt x="26302" y="2148737"/>
                  <a:pt x="-17331" y="1920939"/>
                  <a:pt x="0" y="1701686"/>
                </a:cubicBezTo>
                <a:cubicBezTo>
                  <a:pt x="17331" y="1482434"/>
                  <a:pt x="23833" y="1316552"/>
                  <a:pt x="0" y="1039919"/>
                </a:cubicBezTo>
                <a:cubicBezTo>
                  <a:pt x="-23833" y="763286"/>
                  <a:pt x="-25738" y="434133"/>
                  <a:pt x="0" y="0"/>
                </a:cubicBezTo>
                <a:close/>
              </a:path>
              <a:path w="5379104" h="3545179" stroke="0" extrusionOk="0">
                <a:moveTo>
                  <a:pt x="0" y="0"/>
                </a:moveTo>
                <a:cubicBezTo>
                  <a:pt x="217352" y="20269"/>
                  <a:pt x="396839" y="9050"/>
                  <a:pt x="618597" y="0"/>
                </a:cubicBezTo>
                <a:cubicBezTo>
                  <a:pt x="840355" y="-9050"/>
                  <a:pt x="1025419" y="-604"/>
                  <a:pt x="1129612" y="0"/>
                </a:cubicBezTo>
                <a:cubicBezTo>
                  <a:pt x="1233806" y="604"/>
                  <a:pt x="1693325" y="24001"/>
                  <a:pt x="1909582" y="0"/>
                </a:cubicBezTo>
                <a:cubicBezTo>
                  <a:pt x="2125839" y="-24001"/>
                  <a:pt x="2254228" y="19015"/>
                  <a:pt x="2528179" y="0"/>
                </a:cubicBezTo>
                <a:cubicBezTo>
                  <a:pt x="2802130" y="-19015"/>
                  <a:pt x="2967707" y="-7204"/>
                  <a:pt x="3146776" y="0"/>
                </a:cubicBezTo>
                <a:cubicBezTo>
                  <a:pt x="3325845" y="7204"/>
                  <a:pt x="3624041" y="-23206"/>
                  <a:pt x="3926746" y="0"/>
                </a:cubicBezTo>
                <a:cubicBezTo>
                  <a:pt x="4229451" y="23206"/>
                  <a:pt x="4247489" y="13151"/>
                  <a:pt x="4491552" y="0"/>
                </a:cubicBezTo>
                <a:cubicBezTo>
                  <a:pt x="4735615" y="-13151"/>
                  <a:pt x="5169207" y="-43331"/>
                  <a:pt x="5379104" y="0"/>
                </a:cubicBezTo>
                <a:cubicBezTo>
                  <a:pt x="5398304" y="210830"/>
                  <a:pt x="5384935" y="434693"/>
                  <a:pt x="5379104" y="661767"/>
                </a:cubicBezTo>
                <a:cubicBezTo>
                  <a:pt x="5373273" y="888841"/>
                  <a:pt x="5374779" y="1050564"/>
                  <a:pt x="5379104" y="1181726"/>
                </a:cubicBezTo>
                <a:cubicBezTo>
                  <a:pt x="5383429" y="1312888"/>
                  <a:pt x="5380335" y="1590477"/>
                  <a:pt x="5379104" y="1772590"/>
                </a:cubicBezTo>
                <a:cubicBezTo>
                  <a:pt x="5377873" y="1954703"/>
                  <a:pt x="5393451" y="2183499"/>
                  <a:pt x="5379104" y="2398904"/>
                </a:cubicBezTo>
                <a:cubicBezTo>
                  <a:pt x="5364757" y="2614309"/>
                  <a:pt x="5386229" y="2749685"/>
                  <a:pt x="5379104" y="2883412"/>
                </a:cubicBezTo>
                <a:cubicBezTo>
                  <a:pt x="5371979" y="3017139"/>
                  <a:pt x="5370654" y="3276699"/>
                  <a:pt x="5379104" y="3545179"/>
                </a:cubicBezTo>
                <a:cubicBezTo>
                  <a:pt x="5196313" y="3563895"/>
                  <a:pt x="4984713" y="3557132"/>
                  <a:pt x="4706716" y="3545179"/>
                </a:cubicBezTo>
                <a:cubicBezTo>
                  <a:pt x="4428719" y="3533226"/>
                  <a:pt x="4313848" y="3533202"/>
                  <a:pt x="4034328" y="3545179"/>
                </a:cubicBezTo>
                <a:cubicBezTo>
                  <a:pt x="3754808" y="3557156"/>
                  <a:pt x="3559099" y="3551800"/>
                  <a:pt x="3254358" y="3545179"/>
                </a:cubicBezTo>
                <a:cubicBezTo>
                  <a:pt x="2949617" y="3538559"/>
                  <a:pt x="2752002" y="3552385"/>
                  <a:pt x="2581970" y="3545179"/>
                </a:cubicBezTo>
                <a:cubicBezTo>
                  <a:pt x="2411938" y="3537973"/>
                  <a:pt x="2244309" y="3530241"/>
                  <a:pt x="2070955" y="3545179"/>
                </a:cubicBezTo>
                <a:cubicBezTo>
                  <a:pt x="1897601" y="3560117"/>
                  <a:pt x="1739475" y="3572512"/>
                  <a:pt x="1506149" y="3545179"/>
                </a:cubicBezTo>
                <a:cubicBezTo>
                  <a:pt x="1272823" y="3517846"/>
                  <a:pt x="1009990" y="3536134"/>
                  <a:pt x="726179" y="3545179"/>
                </a:cubicBezTo>
                <a:cubicBezTo>
                  <a:pt x="442368" y="3554225"/>
                  <a:pt x="285148" y="3578812"/>
                  <a:pt x="0" y="3545179"/>
                </a:cubicBezTo>
                <a:cubicBezTo>
                  <a:pt x="24351" y="3288430"/>
                  <a:pt x="-10934" y="3159714"/>
                  <a:pt x="0" y="3025219"/>
                </a:cubicBezTo>
                <a:cubicBezTo>
                  <a:pt x="10934" y="2890724"/>
                  <a:pt x="10003" y="2707626"/>
                  <a:pt x="0" y="2469808"/>
                </a:cubicBezTo>
                <a:cubicBezTo>
                  <a:pt x="-10003" y="2231990"/>
                  <a:pt x="-4242" y="2157672"/>
                  <a:pt x="0" y="1985300"/>
                </a:cubicBezTo>
                <a:cubicBezTo>
                  <a:pt x="4242" y="1812928"/>
                  <a:pt x="-2847" y="1673095"/>
                  <a:pt x="0" y="1500792"/>
                </a:cubicBezTo>
                <a:cubicBezTo>
                  <a:pt x="2847" y="1328489"/>
                  <a:pt x="-6517" y="1166070"/>
                  <a:pt x="0" y="874477"/>
                </a:cubicBezTo>
                <a:cubicBezTo>
                  <a:pt x="6517" y="582884"/>
                  <a:pt x="-24239" y="20282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C416E0-35D4-5B22-4DF5-AEBF17413B94}"/>
              </a:ext>
            </a:extLst>
          </p:cNvPr>
          <p:cNvSpPr txBox="1"/>
          <p:nvPr/>
        </p:nvSpPr>
        <p:spPr>
          <a:xfrm>
            <a:off x="1226477" y="1569277"/>
            <a:ext cx="3767146" cy="523220"/>
          </a:xfrm>
          <a:custGeom>
            <a:avLst/>
            <a:gdLst>
              <a:gd name="connsiteX0" fmla="*/ 0 w 3767146"/>
              <a:gd name="connsiteY0" fmla="*/ 0 h 523220"/>
              <a:gd name="connsiteX1" fmla="*/ 703201 w 3767146"/>
              <a:gd name="connsiteY1" fmla="*/ 0 h 523220"/>
              <a:gd name="connsiteX2" fmla="*/ 1368730 w 3767146"/>
              <a:gd name="connsiteY2" fmla="*/ 0 h 523220"/>
              <a:gd name="connsiteX3" fmla="*/ 2034259 w 3767146"/>
              <a:gd name="connsiteY3" fmla="*/ 0 h 523220"/>
              <a:gd name="connsiteX4" fmla="*/ 2549102 w 3767146"/>
              <a:gd name="connsiteY4" fmla="*/ 0 h 523220"/>
              <a:gd name="connsiteX5" fmla="*/ 3101617 w 3767146"/>
              <a:gd name="connsiteY5" fmla="*/ 0 h 523220"/>
              <a:gd name="connsiteX6" fmla="*/ 3767146 w 3767146"/>
              <a:gd name="connsiteY6" fmla="*/ 0 h 523220"/>
              <a:gd name="connsiteX7" fmla="*/ 3767146 w 3767146"/>
              <a:gd name="connsiteY7" fmla="*/ 523220 h 523220"/>
              <a:gd name="connsiteX8" fmla="*/ 3139288 w 3767146"/>
              <a:gd name="connsiteY8" fmla="*/ 523220 h 523220"/>
              <a:gd name="connsiteX9" fmla="*/ 2624445 w 3767146"/>
              <a:gd name="connsiteY9" fmla="*/ 523220 h 523220"/>
              <a:gd name="connsiteX10" fmla="*/ 2109602 w 3767146"/>
              <a:gd name="connsiteY10" fmla="*/ 523220 h 523220"/>
              <a:gd name="connsiteX11" fmla="*/ 1444073 w 3767146"/>
              <a:gd name="connsiteY11" fmla="*/ 523220 h 523220"/>
              <a:gd name="connsiteX12" fmla="*/ 891558 w 3767146"/>
              <a:gd name="connsiteY12" fmla="*/ 523220 h 523220"/>
              <a:gd name="connsiteX13" fmla="*/ 0 w 3767146"/>
              <a:gd name="connsiteY13" fmla="*/ 523220 h 523220"/>
              <a:gd name="connsiteX14" fmla="*/ 0 w 3767146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67146" h="523220" fill="none" extrusionOk="0">
                <a:moveTo>
                  <a:pt x="0" y="0"/>
                </a:moveTo>
                <a:cubicBezTo>
                  <a:pt x="185905" y="9891"/>
                  <a:pt x="427922" y="2886"/>
                  <a:pt x="703201" y="0"/>
                </a:cubicBezTo>
                <a:cubicBezTo>
                  <a:pt x="978480" y="-2886"/>
                  <a:pt x="1048475" y="8445"/>
                  <a:pt x="1368730" y="0"/>
                </a:cubicBezTo>
                <a:cubicBezTo>
                  <a:pt x="1688985" y="-8445"/>
                  <a:pt x="1877485" y="21801"/>
                  <a:pt x="2034259" y="0"/>
                </a:cubicBezTo>
                <a:cubicBezTo>
                  <a:pt x="2191033" y="-21801"/>
                  <a:pt x="2402062" y="-24126"/>
                  <a:pt x="2549102" y="0"/>
                </a:cubicBezTo>
                <a:cubicBezTo>
                  <a:pt x="2696142" y="24126"/>
                  <a:pt x="2988952" y="13123"/>
                  <a:pt x="3101617" y="0"/>
                </a:cubicBezTo>
                <a:cubicBezTo>
                  <a:pt x="3214282" y="-13123"/>
                  <a:pt x="3551386" y="-8312"/>
                  <a:pt x="3767146" y="0"/>
                </a:cubicBezTo>
                <a:cubicBezTo>
                  <a:pt x="3764048" y="133064"/>
                  <a:pt x="3788408" y="399972"/>
                  <a:pt x="3767146" y="523220"/>
                </a:cubicBezTo>
                <a:cubicBezTo>
                  <a:pt x="3599126" y="497983"/>
                  <a:pt x="3384258" y="518321"/>
                  <a:pt x="3139288" y="523220"/>
                </a:cubicBezTo>
                <a:cubicBezTo>
                  <a:pt x="2894318" y="528119"/>
                  <a:pt x="2856823" y="512373"/>
                  <a:pt x="2624445" y="523220"/>
                </a:cubicBezTo>
                <a:cubicBezTo>
                  <a:pt x="2392067" y="534067"/>
                  <a:pt x="2278165" y="517907"/>
                  <a:pt x="2109602" y="523220"/>
                </a:cubicBezTo>
                <a:cubicBezTo>
                  <a:pt x="1941039" y="528533"/>
                  <a:pt x="1579940" y="508406"/>
                  <a:pt x="1444073" y="523220"/>
                </a:cubicBezTo>
                <a:cubicBezTo>
                  <a:pt x="1308206" y="538034"/>
                  <a:pt x="1072198" y="514730"/>
                  <a:pt x="891558" y="523220"/>
                </a:cubicBezTo>
                <a:cubicBezTo>
                  <a:pt x="710919" y="531710"/>
                  <a:pt x="336333" y="504482"/>
                  <a:pt x="0" y="523220"/>
                </a:cubicBezTo>
                <a:cubicBezTo>
                  <a:pt x="-21860" y="416903"/>
                  <a:pt x="-8621" y="186168"/>
                  <a:pt x="0" y="0"/>
                </a:cubicBezTo>
                <a:close/>
              </a:path>
              <a:path w="3767146" h="523220" stroke="0" extrusionOk="0">
                <a:moveTo>
                  <a:pt x="0" y="0"/>
                </a:moveTo>
                <a:cubicBezTo>
                  <a:pt x="147413" y="10617"/>
                  <a:pt x="341953" y="-29481"/>
                  <a:pt x="590186" y="0"/>
                </a:cubicBezTo>
                <a:cubicBezTo>
                  <a:pt x="838419" y="29481"/>
                  <a:pt x="962981" y="7993"/>
                  <a:pt x="1105029" y="0"/>
                </a:cubicBezTo>
                <a:cubicBezTo>
                  <a:pt x="1247077" y="-7993"/>
                  <a:pt x="1647798" y="11473"/>
                  <a:pt x="1808230" y="0"/>
                </a:cubicBezTo>
                <a:cubicBezTo>
                  <a:pt x="1968662" y="-11473"/>
                  <a:pt x="2209790" y="-22063"/>
                  <a:pt x="2398416" y="0"/>
                </a:cubicBezTo>
                <a:cubicBezTo>
                  <a:pt x="2587042" y="22063"/>
                  <a:pt x="2807407" y="16269"/>
                  <a:pt x="2988602" y="0"/>
                </a:cubicBezTo>
                <a:cubicBezTo>
                  <a:pt x="3169797" y="-16269"/>
                  <a:pt x="3445427" y="35115"/>
                  <a:pt x="3767146" y="0"/>
                </a:cubicBezTo>
                <a:cubicBezTo>
                  <a:pt x="3758828" y="213097"/>
                  <a:pt x="3752800" y="279283"/>
                  <a:pt x="3767146" y="523220"/>
                </a:cubicBezTo>
                <a:cubicBezTo>
                  <a:pt x="3506329" y="497150"/>
                  <a:pt x="3449570" y="514032"/>
                  <a:pt x="3139288" y="523220"/>
                </a:cubicBezTo>
                <a:cubicBezTo>
                  <a:pt x="2829006" y="532408"/>
                  <a:pt x="2737517" y="537372"/>
                  <a:pt x="2624445" y="523220"/>
                </a:cubicBezTo>
                <a:cubicBezTo>
                  <a:pt x="2511373" y="509068"/>
                  <a:pt x="2178719" y="531529"/>
                  <a:pt x="1996587" y="523220"/>
                </a:cubicBezTo>
                <a:cubicBezTo>
                  <a:pt x="1814455" y="514911"/>
                  <a:pt x="1569140" y="540182"/>
                  <a:pt x="1368730" y="523220"/>
                </a:cubicBezTo>
                <a:cubicBezTo>
                  <a:pt x="1168320" y="506258"/>
                  <a:pt x="1024950" y="514199"/>
                  <a:pt x="778544" y="523220"/>
                </a:cubicBezTo>
                <a:cubicBezTo>
                  <a:pt x="532138" y="532241"/>
                  <a:pt x="290570" y="535743"/>
                  <a:pt x="0" y="523220"/>
                </a:cubicBezTo>
                <a:cubicBezTo>
                  <a:pt x="-22122" y="282564"/>
                  <a:pt x="18888" y="2495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scatter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plot shows the participation rates of the Top 10 Activities by </a:t>
            </a:r>
            <a:r>
              <a:rPr lang="en-US" sz="1400" b="1" dirty="0">
                <a:solidFill>
                  <a:srgbClr val="958DBE"/>
                </a:solidFill>
                <a:latin typeface="Grandview Display"/>
              </a:rPr>
              <a:t>Qualification Levels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8D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19618-1D37-D378-46AC-D030499B537A}"/>
              </a:ext>
            </a:extLst>
          </p:cNvPr>
          <p:cNvSpPr txBox="1"/>
          <p:nvPr/>
        </p:nvSpPr>
        <p:spPr>
          <a:xfrm>
            <a:off x="5828932" y="1878935"/>
            <a:ext cx="5379104" cy="523220"/>
          </a:xfrm>
          <a:custGeom>
            <a:avLst/>
            <a:gdLst>
              <a:gd name="connsiteX0" fmla="*/ 0 w 5379104"/>
              <a:gd name="connsiteY0" fmla="*/ 0 h 523220"/>
              <a:gd name="connsiteX1" fmla="*/ 564806 w 5379104"/>
              <a:gd name="connsiteY1" fmla="*/ 0 h 523220"/>
              <a:gd name="connsiteX2" fmla="*/ 1290985 w 5379104"/>
              <a:gd name="connsiteY2" fmla="*/ 0 h 523220"/>
              <a:gd name="connsiteX3" fmla="*/ 1909582 w 5379104"/>
              <a:gd name="connsiteY3" fmla="*/ 0 h 523220"/>
              <a:gd name="connsiteX4" fmla="*/ 2474388 w 5379104"/>
              <a:gd name="connsiteY4" fmla="*/ 0 h 523220"/>
              <a:gd name="connsiteX5" fmla="*/ 3200567 w 5379104"/>
              <a:gd name="connsiteY5" fmla="*/ 0 h 523220"/>
              <a:gd name="connsiteX6" fmla="*/ 3872955 w 5379104"/>
              <a:gd name="connsiteY6" fmla="*/ 0 h 523220"/>
              <a:gd name="connsiteX7" fmla="*/ 4545343 w 5379104"/>
              <a:gd name="connsiteY7" fmla="*/ 0 h 523220"/>
              <a:gd name="connsiteX8" fmla="*/ 5379104 w 5379104"/>
              <a:gd name="connsiteY8" fmla="*/ 0 h 523220"/>
              <a:gd name="connsiteX9" fmla="*/ 5379104 w 5379104"/>
              <a:gd name="connsiteY9" fmla="*/ 523220 h 523220"/>
              <a:gd name="connsiteX10" fmla="*/ 4814298 w 5379104"/>
              <a:gd name="connsiteY10" fmla="*/ 523220 h 523220"/>
              <a:gd name="connsiteX11" fmla="*/ 4303283 w 5379104"/>
              <a:gd name="connsiteY11" fmla="*/ 523220 h 523220"/>
              <a:gd name="connsiteX12" fmla="*/ 3577104 w 5379104"/>
              <a:gd name="connsiteY12" fmla="*/ 523220 h 523220"/>
              <a:gd name="connsiteX13" fmla="*/ 3012298 w 5379104"/>
              <a:gd name="connsiteY13" fmla="*/ 523220 h 523220"/>
              <a:gd name="connsiteX14" fmla="*/ 2286119 w 5379104"/>
              <a:gd name="connsiteY14" fmla="*/ 523220 h 523220"/>
              <a:gd name="connsiteX15" fmla="*/ 1506149 w 5379104"/>
              <a:gd name="connsiteY15" fmla="*/ 523220 h 523220"/>
              <a:gd name="connsiteX16" fmla="*/ 887552 w 5379104"/>
              <a:gd name="connsiteY16" fmla="*/ 523220 h 523220"/>
              <a:gd name="connsiteX17" fmla="*/ 0 w 5379104"/>
              <a:gd name="connsiteY17" fmla="*/ 523220 h 523220"/>
              <a:gd name="connsiteX18" fmla="*/ 0 w 5379104"/>
              <a:gd name="connsiteY1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79104" h="523220" fill="none" extrusionOk="0">
                <a:moveTo>
                  <a:pt x="0" y="0"/>
                </a:moveTo>
                <a:cubicBezTo>
                  <a:pt x="228109" y="25869"/>
                  <a:pt x="427933" y="-3984"/>
                  <a:pt x="564806" y="0"/>
                </a:cubicBezTo>
                <a:cubicBezTo>
                  <a:pt x="701679" y="3984"/>
                  <a:pt x="951252" y="-24831"/>
                  <a:pt x="1290985" y="0"/>
                </a:cubicBezTo>
                <a:cubicBezTo>
                  <a:pt x="1630718" y="24831"/>
                  <a:pt x="1778187" y="26252"/>
                  <a:pt x="1909582" y="0"/>
                </a:cubicBezTo>
                <a:cubicBezTo>
                  <a:pt x="2040977" y="-26252"/>
                  <a:pt x="2355109" y="5118"/>
                  <a:pt x="2474388" y="0"/>
                </a:cubicBezTo>
                <a:cubicBezTo>
                  <a:pt x="2593667" y="-5118"/>
                  <a:pt x="3033944" y="-27767"/>
                  <a:pt x="3200567" y="0"/>
                </a:cubicBezTo>
                <a:cubicBezTo>
                  <a:pt x="3367190" y="27767"/>
                  <a:pt x="3621829" y="21146"/>
                  <a:pt x="3872955" y="0"/>
                </a:cubicBezTo>
                <a:cubicBezTo>
                  <a:pt x="4124081" y="-21146"/>
                  <a:pt x="4350633" y="-26038"/>
                  <a:pt x="4545343" y="0"/>
                </a:cubicBezTo>
                <a:cubicBezTo>
                  <a:pt x="4740053" y="26038"/>
                  <a:pt x="5187037" y="-95"/>
                  <a:pt x="5379104" y="0"/>
                </a:cubicBezTo>
                <a:cubicBezTo>
                  <a:pt x="5362491" y="130653"/>
                  <a:pt x="5379822" y="293615"/>
                  <a:pt x="5379104" y="523220"/>
                </a:cubicBezTo>
                <a:cubicBezTo>
                  <a:pt x="5160718" y="496797"/>
                  <a:pt x="4938675" y="537304"/>
                  <a:pt x="4814298" y="523220"/>
                </a:cubicBezTo>
                <a:cubicBezTo>
                  <a:pt x="4689921" y="509136"/>
                  <a:pt x="4441748" y="498126"/>
                  <a:pt x="4303283" y="523220"/>
                </a:cubicBezTo>
                <a:cubicBezTo>
                  <a:pt x="4164818" y="548314"/>
                  <a:pt x="3896520" y="544066"/>
                  <a:pt x="3577104" y="523220"/>
                </a:cubicBezTo>
                <a:cubicBezTo>
                  <a:pt x="3257688" y="502374"/>
                  <a:pt x="3142012" y="535314"/>
                  <a:pt x="3012298" y="523220"/>
                </a:cubicBezTo>
                <a:cubicBezTo>
                  <a:pt x="2882584" y="511126"/>
                  <a:pt x="2508175" y="523352"/>
                  <a:pt x="2286119" y="523220"/>
                </a:cubicBezTo>
                <a:cubicBezTo>
                  <a:pt x="2064063" y="523088"/>
                  <a:pt x="1882231" y="533840"/>
                  <a:pt x="1506149" y="523220"/>
                </a:cubicBezTo>
                <a:cubicBezTo>
                  <a:pt x="1130067" y="512601"/>
                  <a:pt x="1194638" y="544384"/>
                  <a:pt x="887552" y="523220"/>
                </a:cubicBezTo>
                <a:cubicBezTo>
                  <a:pt x="580466" y="502056"/>
                  <a:pt x="438008" y="552542"/>
                  <a:pt x="0" y="523220"/>
                </a:cubicBezTo>
                <a:cubicBezTo>
                  <a:pt x="-9134" y="358822"/>
                  <a:pt x="-21808" y="107605"/>
                  <a:pt x="0" y="0"/>
                </a:cubicBezTo>
                <a:close/>
              </a:path>
              <a:path w="5379104" h="523220" stroke="0" extrusionOk="0">
                <a:moveTo>
                  <a:pt x="0" y="0"/>
                </a:moveTo>
                <a:cubicBezTo>
                  <a:pt x="217352" y="20269"/>
                  <a:pt x="396839" y="9050"/>
                  <a:pt x="618597" y="0"/>
                </a:cubicBezTo>
                <a:cubicBezTo>
                  <a:pt x="840355" y="-9050"/>
                  <a:pt x="1025419" y="-604"/>
                  <a:pt x="1129612" y="0"/>
                </a:cubicBezTo>
                <a:cubicBezTo>
                  <a:pt x="1233806" y="604"/>
                  <a:pt x="1693325" y="24001"/>
                  <a:pt x="1909582" y="0"/>
                </a:cubicBezTo>
                <a:cubicBezTo>
                  <a:pt x="2125839" y="-24001"/>
                  <a:pt x="2254228" y="19015"/>
                  <a:pt x="2528179" y="0"/>
                </a:cubicBezTo>
                <a:cubicBezTo>
                  <a:pt x="2802130" y="-19015"/>
                  <a:pt x="2967707" y="-7204"/>
                  <a:pt x="3146776" y="0"/>
                </a:cubicBezTo>
                <a:cubicBezTo>
                  <a:pt x="3325845" y="7204"/>
                  <a:pt x="3624041" y="-23206"/>
                  <a:pt x="3926746" y="0"/>
                </a:cubicBezTo>
                <a:cubicBezTo>
                  <a:pt x="4229451" y="23206"/>
                  <a:pt x="4247489" y="13151"/>
                  <a:pt x="4491552" y="0"/>
                </a:cubicBezTo>
                <a:cubicBezTo>
                  <a:pt x="4735615" y="-13151"/>
                  <a:pt x="5169207" y="-43331"/>
                  <a:pt x="5379104" y="0"/>
                </a:cubicBezTo>
                <a:cubicBezTo>
                  <a:pt x="5373722" y="109762"/>
                  <a:pt x="5379341" y="284081"/>
                  <a:pt x="5379104" y="523220"/>
                </a:cubicBezTo>
                <a:cubicBezTo>
                  <a:pt x="5252019" y="525981"/>
                  <a:pt x="5023042" y="508737"/>
                  <a:pt x="4814298" y="523220"/>
                </a:cubicBezTo>
                <a:cubicBezTo>
                  <a:pt x="4605554" y="537703"/>
                  <a:pt x="4395566" y="553778"/>
                  <a:pt x="4141910" y="523220"/>
                </a:cubicBezTo>
                <a:cubicBezTo>
                  <a:pt x="3888254" y="492662"/>
                  <a:pt x="3650973" y="533726"/>
                  <a:pt x="3523313" y="523220"/>
                </a:cubicBezTo>
                <a:cubicBezTo>
                  <a:pt x="3395653" y="512714"/>
                  <a:pt x="3115655" y="505592"/>
                  <a:pt x="2743343" y="523220"/>
                </a:cubicBezTo>
                <a:cubicBezTo>
                  <a:pt x="2371031" y="540849"/>
                  <a:pt x="2167739" y="529799"/>
                  <a:pt x="1963373" y="523220"/>
                </a:cubicBezTo>
                <a:cubicBezTo>
                  <a:pt x="1759007" y="516642"/>
                  <a:pt x="1640919" y="497576"/>
                  <a:pt x="1398567" y="523220"/>
                </a:cubicBezTo>
                <a:cubicBezTo>
                  <a:pt x="1156215" y="548864"/>
                  <a:pt x="1005699" y="511243"/>
                  <a:pt x="726179" y="523220"/>
                </a:cubicBezTo>
                <a:cubicBezTo>
                  <a:pt x="446659" y="535197"/>
                  <a:pt x="318618" y="508389"/>
                  <a:pt x="0" y="523220"/>
                </a:cubicBezTo>
                <a:cubicBezTo>
                  <a:pt x="-9121" y="333901"/>
                  <a:pt x="-25595" y="1356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There is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positive correlation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between higher qualification levels and increasing activity levels as seen in the scatterplot.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8D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1" name="Picture 10" descr="A chart with different shades of pink&#10;&#10;Description automatically generated">
            <a:extLst>
              <a:ext uri="{FF2B5EF4-FFF2-40B4-BE49-F238E27FC236}">
                <a16:creationId xmlns:a16="http://schemas.microsoft.com/office/drawing/2014/main" id="{33A92387-EAFC-A5FC-0DCA-CB0D1AF27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67" y="2614812"/>
            <a:ext cx="3005707" cy="2623889"/>
          </a:xfrm>
          <a:custGeom>
            <a:avLst/>
            <a:gdLst>
              <a:gd name="connsiteX0" fmla="*/ 0 w 3005707"/>
              <a:gd name="connsiteY0" fmla="*/ 0 h 2623889"/>
              <a:gd name="connsiteX1" fmla="*/ 541027 w 3005707"/>
              <a:gd name="connsiteY1" fmla="*/ 0 h 2623889"/>
              <a:gd name="connsiteX2" fmla="*/ 1172226 w 3005707"/>
              <a:gd name="connsiteY2" fmla="*/ 0 h 2623889"/>
              <a:gd name="connsiteX3" fmla="*/ 1743310 w 3005707"/>
              <a:gd name="connsiteY3" fmla="*/ 0 h 2623889"/>
              <a:gd name="connsiteX4" fmla="*/ 2284337 w 3005707"/>
              <a:gd name="connsiteY4" fmla="*/ 0 h 2623889"/>
              <a:gd name="connsiteX5" fmla="*/ 3005707 w 3005707"/>
              <a:gd name="connsiteY5" fmla="*/ 0 h 2623889"/>
              <a:gd name="connsiteX6" fmla="*/ 3005707 w 3005707"/>
              <a:gd name="connsiteY6" fmla="*/ 655972 h 2623889"/>
              <a:gd name="connsiteX7" fmla="*/ 3005707 w 3005707"/>
              <a:gd name="connsiteY7" fmla="*/ 1311945 h 2623889"/>
              <a:gd name="connsiteX8" fmla="*/ 3005707 w 3005707"/>
              <a:gd name="connsiteY8" fmla="*/ 1915439 h 2623889"/>
              <a:gd name="connsiteX9" fmla="*/ 3005707 w 3005707"/>
              <a:gd name="connsiteY9" fmla="*/ 2623889 h 2623889"/>
              <a:gd name="connsiteX10" fmla="*/ 2464680 w 3005707"/>
              <a:gd name="connsiteY10" fmla="*/ 2623889 h 2623889"/>
              <a:gd name="connsiteX11" fmla="*/ 1953710 w 3005707"/>
              <a:gd name="connsiteY11" fmla="*/ 2623889 h 2623889"/>
              <a:gd name="connsiteX12" fmla="*/ 1322511 w 3005707"/>
              <a:gd name="connsiteY12" fmla="*/ 2623889 h 2623889"/>
              <a:gd name="connsiteX13" fmla="*/ 781484 w 3005707"/>
              <a:gd name="connsiteY13" fmla="*/ 2623889 h 2623889"/>
              <a:gd name="connsiteX14" fmla="*/ 0 w 3005707"/>
              <a:gd name="connsiteY14" fmla="*/ 2623889 h 2623889"/>
              <a:gd name="connsiteX15" fmla="*/ 0 w 3005707"/>
              <a:gd name="connsiteY15" fmla="*/ 1915439 h 2623889"/>
              <a:gd name="connsiteX16" fmla="*/ 0 w 3005707"/>
              <a:gd name="connsiteY16" fmla="*/ 1311945 h 2623889"/>
              <a:gd name="connsiteX17" fmla="*/ 0 w 3005707"/>
              <a:gd name="connsiteY17" fmla="*/ 629733 h 2623889"/>
              <a:gd name="connsiteX18" fmla="*/ 0 w 3005707"/>
              <a:gd name="connsiteY18" fmla="*/ 0 h 2623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05707" h="2623889" fill="none" extrusionOk="0">
                <a:moveTo>
                  <a:pt x="0" y="0"/>
                </a:moveTo>
                <a:cubicBezTo>
                  <a:pt x="243639" y="6778"/>
                  <a:pt x="388116" y="12972"/>
                  <a:pt x="541027" y="0"/>
                </a:cubicBezTo>
                <a:cubicBezTo>
                  <a:pt x="693938" y="-12972"/>
                  <a:pt x="1027011" y="24487"/>
                  <a:pt x="1172226" y="0"/>
                </a:cubicBezTo>
                <a:cubicBezTo>
                  <a:pt x="1317441" y="-24487"/>
                  <a:pt x="1597957" y="16081"/>
                  <a:pt x="1743310" y="0"/>
                </a:cubicBezTo>
                <a:cubicBezTo>
                  <a:pt x="1888663" y="-16081"/>
                  <a:pt x="2163055" y="-8868"/>
                  <a:pt x="2284337" y="0"/>
                </a:cubicBezTo>
                <a:cubicBezTo>
                  <a:pt x="2405619" y="8868"/>
                  <a:pt x="2759024" y="6601"/>
                  <a:pt x="3005707" y="0"/>
                </a:cubicBezTo>
                <a:cubicBezTo>
                  <a:pt x="3025886" y="234054"/>
                  <a:pt x="2982900" y="421497"/>
                  <a:pt x="3005707" y="655972"/>
                </a:cubicBezTo>
                <a:cubicBezTo>
                  <a:pt x="3028514" y="890447"/>
                  <a:pt x="3026529" y="1167860"/>
                  <a:pt x="3005707" y="1311945"/>
                </a:cubicBezTo>
                <a:cubicBezTo>
                  <a:pt x="2984885" y="1456030"/>
                  <a:pt x="3028124" y="1708147"/>
                  <a:pt x="3005707" y="1915439"/>
                </a:cubicBezTo>
                <a:cubicBezTo>
                  <a:pt x="2983290" y="2122731"/>
                  <a:pt x="3032842" y="2473772"/>
                  <a:pt x="3005707" y="2623889"/>
                </a:cubicBezTo>
                <a:cubicBezTo>
                  <a:pt x="2866108" y="2619618"/>
                  <a:pt x="2681732" y="2647719"/>
                  <a:pt x="2464680" y="2623889"/>
                </a:cubicBezTo>
                <a:cubicBezTo>
                  <a:pt x="2247628" y="2600059"/>
                  <a:pt x="2062533" y="2643043"/>
                  <a:pt x="1953710" y="2623889"/>
                </a:cubicBezTo>
                <a:cubicBezTo>
                  <a:pt x="1844887" y="2604736"/>
                  <a:pt x="1636243" y="2612877"/>
                  <a:pt x="1322511" y="2623889"/>
                </a:cubicBezTo>
                <a:cubicBezTo>
                  <a:pt x="1008779" y="2634901"/>
                  <a:pt x="939877" y="2625034"/>
                  <a:pt x="781484" y="2623889"/>
                </a:cubicBezTo>
                <a:cubicBezTo>
                  <a:pt x="623091" y="2622744"/>
                  <a:pt x="381865" y="2612016"/>
                  <a:pt x="0" y="2623889"/>
                </a:cubicBezTo>
                <a:cubicBezTo>
                  <a:pt x="-25824" y="2464792"/>
                  <a:pt x="-7456" y="2096376"/>
                  <a:pt x="0" y="1915439"/>
                </a:cubicBezTo>
                <a:cubicBezTo>
                  <a:pt x="7456" y="1734502"/>
                  <a:pt x="19906" y="1528732"/>
                  <a:pt x="0" y="1311945"/>
                </a:cubicBezTo>
                <a:cubicBezTo>
                  <a:pt x="-19906" y="1095158"/>
                  <a:pt x="16003" y="970264"/>
                  <a:pt x="0" y="629733"/>
                </a:cubicBezTo>
                <a:cubicBezTo>
                  <a:pt x="-16003" y="289202"/>
                  <a:pt x="-143" y="297951"/>
                  <a:pt x="0" y="0"/>
                </a:cubicBezTo>
                <a:close/>
              </a:path>
              <a:path w="3005707" h="2623889" stroke="0" extrusionOk="0">
                <a:moveTo>
                  <a:pt x="0" y="0"/>
                </a:moveTo>
                <a:cubicBezTo>
                  <a:pt x="265473" y="18615"/>
                  <a:pt x="455595" y="-3110"/>
                  <a:pt x="571084" y="0"/>
                </a:cubicBezTo>
                <a:cubicBezTo>
                  <a:pt x="686573" y="3110"/>
                  <a:pt x="946889" y="-5868"/>
                  <a:pt x="1082055" y="0"/>
                </a:cubicBezTo>
                <a:cubicBezTo>
                  <a:pt x="1217221" y="5868"/>
                  <a:pt x="1447293" y="-21937"/>
                  <a:pt x="1743310" y="0"/>
                </a:cubicBezTo>
                <a:cubicBezTo>
                  <a:pt x="2039328" y="21937"/>
                  <a:pt x="2169623" y="-18012"/>
                  <a:pt x="2314394" y="0"/>
                </a:cubicBezTo>
                <a:cubicBezTo>
                  <a:pt x="2459165" y="18012"/>
                  <a:pt x="2825083" y="34042"/>
                  <a:pt x="3005707" y="0"/>
                </a:cubicBezTo>
                <a:cubicBezTo>
                  <a:pt x="3013874" y="308506"/>
                  <a:pt x="2993809" y="510048"/>
                  <a:pt x="3005707" y="708450"/>
                </a:cubicBezTo>
                <a:cubicBezTo>
                  <a:pt x="3017606" y="906852"/>
                  <a:pt x="2986754" y="1198982"/>
                  <a:pt x="3005707" y="1364422"/>
                </a:cubicBezTo>
                <a:cubicBezTo>
                  <a:pt x="3024660" y="1529862"/>
                  <a:pt x="2981215" y="1805190"/>
                  <a:pt x="3005707" y="2020395"/>
                </a:cubicBezTo>
                <a:cubicBezTo>
                  <a:pt x="3030199" y="2235600"/>
                  <a:pt x="2979911" y="2424585"/>
                  <a:pt x="3005707" y="2623889"/>
                </a:cubicBezTo>
                <a:cubicBezTo>
                  <a:pt x="2777231" y="2646512"/>
                  <a:pt x="2588803" y="2626176"/>
                  <a:pt x="2464680" y="2623889"/>
                </a:cubicBezTo>
                <a:cubicBezTo>
                  <a:pt x="2340557" y="2621602"/>
                  <a:pt x="2056905" y="2647092"/>
                  <a:pt x="1863538" y="2623889"/>
                </a:cubicBezTo>
                <a:cubicBezTo>
                  <a:pt x="1670171" y="2600686"/>
                  <a:pt x="1434582" y="2635067"/>
                  <a:pt x="1292454" y="2623889"/>
                </a:cubicBezTo>
                <a:cubicBezTo>
                  <a:pt x="1150326" y="2612711"/>
                  <a:pt x="905969" y="2639493"/>
                  <a:pt x="631198" y="2623889"/>
                </a:cubicBezTo>
                <a:cubicBezTo>
                  <a:pt x="356427" y="2608285"/>
                  <a:pt x="195108" y="2626691"/>
                  <a:pt x="0" y="2623889"/>
                </a:cubicBezTo>
                <a:cubicBezTo>
                  <a:pt x="-21379" y="2377736"/>
                  <a:pt x="-380" y="2193654"/>
                  <a:pt x="0" y="2020395"/>
                </a:cubicBezTo>
                <a:cubicBezTo>
                  <a:pt x="380" y="1847136"/>
                  <a:pt x="257" y="1552504"/>
                  <a:pt x="0" y="1364422"/>
                </a:cubicBezTo>
                <a:cubicBezTo>
                  <a:pt x="-257" y="1176340"/>
                  <a:pt x="10912" y="879786"/>
                  <a:pt x="0" y="734689"/>
                </a:cubicBezTo>
                <a:cubicBezTo>
                  <a:pt x="-10912" y="589592"/>
                  <a:pt x="-17756" y="318168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D7F569-7046-1A69-6060-A37E6667DD23}"/>
              </a:ext>
            </a:extLst>
          </p:cNvPr>
          <p:cNvSpPr txBox="1"/>
          <p:nvPr/>
        </p:nvSpPr>
        <p:spPr>
          <a:xfrm>
            <a:off x="5839485" y="2742982"/>
            <a:ext cx="2401409" cy="2246769"/>
          </a:xfrm>
          <a:custGeom>
            <a:avLst/>
            <a:gdLst>
              <a:gd name="connsiteX0" fmla="*/ 0 w 2401409"/>
              <a:gd name="connsiteY0" fmla="*/ 0 h 2246769"/>
              <a:gd name="connsiteX1" fmla="*/ 600352 w 2401409"/>
              <a:gd name="connsiteY1" fmla="*/ 0 h 2246769"/>
              <a:gd name="connsiteX2" fmla="*/ 1224719 w 2401409"/>
              <a:gd name="connsiteY2" fmla="*/ 0 h 2246769"/>
              <a:gd name="connsiteX3" fmla="*/ 1753029 w 2401409"/>
              <a:gd name="connsiteY3" fmla="*/ 0 h 2246769"/>
              <a:gd name="connsiteX4" fmla="*/ 2401409 w 2401409"/>
              <a:gd name="connsiteY4" fmla="*/ 0 h 2246769"/>
              <a:gd name="connsiteX5" fmla="*/ 2401409 w 2401409"/>
              <a:gd name="connsiteY5" fmla="*/ 584160 h 2246769"/>
              <a:gd name="connsiteX6" fmla="*/ 2401409 w 2401409"/>
              <a:gd name="connsiteY6" fmla="*/ 1100917 h 2246769"/>
              <a:gd name="connsiteX7" fmla="*/ 2401409 w 2401409"/>
              <a:gd name="connsiteY7" fmla="*/ 1662609 h 2246769"/>
              <a:gd name="connsiteX8" fmla="*/ 2401409 w 2401409"/>
              <a:gd name="connsiteY8" fmla="*/ 2246769 h 2246769"/>
              <a:gd name="connsiteX9" fmla="*/ 1873099 w 2401409"/>
              <a:gd name="connsiteY9" fmla="*/ 2246769 h 2246769"/>
              <a:gd name="connsiteX10" fmla="*/ 1248733 w 2401409"/>
              <a:gd name="connsiteY10" fmla="*/ 2246769 h 2246769"/>
              <a:gd name="connsiteX11" fmla="*/ 696409 w 2401409"/>
              <a:gd name="connsiteY11" fmla="*/ 2246769 h 2246769"/>
              <a:gd name="connsiteX12" fmla="*/ 0 w 2401409"/>
              <a:gd name="connsiteY12" fmla="*/ 2246769 h 2246769"/>
              <a:gd name="connsiteX13" fmla="*/ 0 w 2401409"/>
              <a:gd name="connsiteY13" fmla="*/ 1707544 h 2246769"/>
              <a:gd name="connsiteX14" fmla="*/ 0 w 2401409"/>
              <a:gd name="connsiteY14" fmla="*/ 1145852 h 2246769"/>
              <a:gd name="connsiteX15" fmla="*/ 0 w 2401409"/>
              <a:gd name="connsiteY15" fmla="*/ 561692 h 2246769"/>
              <a:gd name="connsiteX16" fmla="*/ 0 w 2401409"/>
              <a:gd name="connsiteY16" fmla="*/ 0 h 22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01409" h="2246769" fill="none" extrusionOk="0">
                <a:moveTo>
                  <a:pt x="0" y="0"/>
                </a:moveTo>
                <a:cubicBezTo>
                  <a:pt x="178773" y="26444"/>
                  <a:pt x="420921" y="-28243"/>
                  <a:pt x="600352" y="0"/>
                </a:cubicBezTo>
                <a:cubicBezTo>
                  <a:pt x="779783" y="28243"/>
                  <a:pt x="979015" y="-15475"/>
                  <a:pt x="1224719" y="0"/>
                </a:cubicBezTo>
                <a:cubicBezTo>
                  <a:pt x="1470423" y="15475"/>
                  <a:pt x="1498371" y="3867"/>
                  <a:pt x="1753029" y="0"/>
                </a:cubicBezTo>
                <a:cubicBezTo>
                  <a:pt x="2007687" y="-3867"/>
                  <a:pt x="2209302" y="8068"/>
                  <a:pt x="2401409" y="0"/>
                </a:cubicBezTo>
                <a:cubicBezTo>
                  <a:pt x="2409998" y="134223"/>
                  <a:pt x="2372286" y="336296"/>
                  <a:pt x="2401409" y="584160"/>
                </a:cubicBezTo>
                <a:cubicBezTo>
                  <a:pt x="2430532" y="832024"/>
                  <a:pt x="2404629" y="923238"/>
                  <a:pt x="2401409" y="1100917"/>
                </a:cubicBezTo>
                <a:cubicBezTo>
                  <a:pt x="2398189" y="1278596"/>
                  <a:pt x="2417565" y="1459726"/>
                  <a:pt x="2401409" y="1662609"/>
                </a:cubicBezTo>
                <a:cubicBezTo>
                  <a:pt x="2385253" y="1865492"/>
                  <a:pt x="2408225" y="2023616"/>
                  <a:pt x="2401409" y="2246769"/>
                </a:cubicBezTo>
                <a:cubicBezTo>
                  <a:pt x="2282884" y="2220878"/>
                  <a:pt x="2037261" y="2243000"/>
                  <a:pt x="1873099" y="2246769"/>
                </a:cubicBezTo>
                <a:cubicBezTo>
                  <a:pt x="1708937" y="2250539"/>
                  <a:pt x="1377205" y="2269047"/>
                  <a:pt x="1248733" y="2246769"/>
                </a:cubicBezTo>
                <a:cubicBezTo>
                  <a:pt x="1120261" y="2224491"/>
                  <a:pt x="876468" y="2233747"/>
                  <a:pt x="696409" y="2246769"/>
                </a:cubicBezTo>
                <a:cubicBezTo>
                  <a:pt x="516350" y="2259791"/>
                  <a:pt x="314558" y="2237382"/>
                  <a:pt x="0" y="2246769"/>
                </a:cubicBezTo>
                <a:cubicBezTo>
                  <a:pt x="9824" y="1992391"/>
                  <a:pt x="23756" y="1933626"/>
                  <a:pt x="0" y="1707544"/>
                </a:cubicBezTo>
                <a:cubicBezTo>
                  <a:pt x="-23756" y="1481463"/>
                  <a:pt x="-23579" y="1391882"/>
                  <a:pt x="0" y="1145852"/>
                </a:cubicBezTo>
                <a:cubicBezTo>
                  <a:pt x="23579" y="899822"/>
                  <a:pt x="-28889" y="685608"/>
                  <a:pt x="0" y="561692"/>
                </a:cubicBezTo>
                <a:cubicBezTo>
                  <a:pt x="28889" y="437776"/>
                  <a:pt x="8609" y="165911"/>
                  <a:pt x="0" y="0"/>
                </a:cubicBezTo>
                <a:close/>
              </a:path>
              <a:path w="2401409" h="2246769" stroke="0" extrusionOk="0">
                <a:moveTo>
                  <a:pt x="0" y="0"/>
                </a:moveTo>
                <a:cubicBezTo>
                  <a:pt x="200194" y="14696"/>
                  <a:pt x="440619" y="13496"/>
                  <a:pt x="576338" y="0"/>
                </a:cubicBezTo>
                <a:cubicBezTo>
                  <a:pt x="712057" y="-13496"/>
                  <a:pt x="917706" y="16648"/>
                  <a:pt x="1104648" y="0"/>
                </a:cubicBezTo>
                <a:cubicBezTo>
                  <a:pt x="1291590" y="-16648"/>
                  <a:pt x="1503343" y="5086"/>
                  <a:pt x="1753029" y="0"/>
                </a:cubicBezTo>
                <a:cubicBezTo>
                  <a:pt x="2002715" y="-5086"/>
                  <a:pt x="2239520" y="23962"/>
                  <a:pt x="2401409" y="0"/>
                </a:cubicBezTo>
                <a:cubicBezTo>
                  <a:pt x="2394407" y="240825"/>
                  <a:pt x="2375860" y="423187"/>
                  <a:pt x="2401409" y="539225"/>
                </a:cubicBezTo>
                <a:cubicBezTo>
                  <a:pt x="2426958" y="655264"/>
                  <a:pt x="2416288" y="875129"/>
                  <a:pt x="2401409" y="1055981"/>
                </a:cubicBezTo>
                <a:cubicBezTo>
                  <a:pt x="2386530" y="1236833"/>
                  <a:pt x="2412972" y="1366998"/>
                  <a:pt x="2401409" y="1617674"/>
                </a:cubicBezTo>
                <a:cubicBezTo>
                  <a:pt x="2389846" y="1868350"/>
                  <a:pt x="2387873" y="1962326"/>
                  <a:pt x="2401409" y="2246769"/>
                </a:cubicBezTo>
                <a:cubicBezTo>
                  <a:pt x="2220574" y="2273327"/>
                  <a:pt x="1965119" y="2264588"/>
                  <a:pt x="1849085" y="2246769"/>
                </a:cubicBezTo>
                <a:cubicBezTo>
                  <a:pt x="1733051" y="2228950"/>
                  <a:pt x="1547795" y="2233921"/>
                  <a:pt x="1248733" y="2246769"/>
                </a:cubicBezTo>
                <a:cubicBezTo>
                  <a:pt x="949671" y="2259617"/>
                  <a:pt x="822093" y="2248205"/>
                  <a:pt x="648380" y="2246769"/>
                </a:cubicBezTo>
                <a:cubicBezTo>
                  <a:pt x="474667" y="2245333"/>
                  <a:pt x="221957" y="2266126"/>
                  <a:pt x="0" y="2246769"/>
                </a:cubicBezTo>
                <a:cubicBezTo>
                  <a:pt x="5095" y="2069828"/>
                  <a:pt x="-18948" y="1800421"/>
                  <a:pt x="0" y="1640141"/>
                </a:cubicBezTo>
                <a:cubicBezTo>
                  <a:pt x="18948" y="1479861"/>
                  <a:pt x="-29542" y="1227631"/>
                  <a:pt x="0" y="1033514"/>
                </a:cubicBezTo>
                <a:cubicBezTo>
                  <a:pt x="29542" y="839397"/>
                  <a:pt x="7497" y="4229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This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correlation matrix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and the heatmap help to visualize how closely linked different education levels are to various activities.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Positive correlations will show that as education level increases, activity participation increases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, and vice versa.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8D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704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59E90-82AB-289E-8858-F5091FF4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B4413481-5845-3ED7-8453-5A18746634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C520321-32BA-6F42-37ED-31DF2003C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F9EEE-65D5-D634-8F56-EB5E0F16C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B7766-45D3-7BA2-B7E2-11455BD78AC6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4E647-9D3E-8A8F-BED6-6B638471F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dirty="0">
                <a:latin typeface="Poppins" panose="00000500000000000000" pitchFamily="2" charset="0"/>
              </a:rPr>
              <a:t>Health status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 err="1">
                <a:latin typeface="Poppins" panose="00000500000000000000" pitchFamily="2" charset="0"/>
              </a:rPr>
              <a:t>nov</a:t>
            </a:r>
            <a:r>
              <a:rPr lang="en-US" sz="1800" dirty="0">
                <a:latin typeface="Poppins" panose="00000500000000000000" pitchFamily="2" charset="0"/>
              </a:rPr>
              <a:t> 2022-2023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937E46-E134-B645-4DC1-C91203F3E5CE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F00501E1-414D-6B51-F0B2-47392B0D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D46C97A1-01E8-FC6C-19FE-00661AB7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F0369B9D-6313-4741-C56B-E3DF138A5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ECABEFA-0CD8-03D2-76FE-45F1A7E75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A553132E-068D-FAAE-DE3F-1BE157675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38CBEE65-42D7-65C1-94D5-E330B0CC9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D4F59-68A1-ACD3-ADC3-0BD235586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224" y="1907114"/>
            <a:ext cx="5379104" cy="3475996"/>
          </a:xfrm>
          <a:custGeom>
            <a:avLst/>
            <a:gdLst>
              <a:gd name="connsiteX0" fmla="*/ 0 w 5379104"/>
              <a:gd name="connsiteY0" fmla="*/ 0 h 3475996"/>
              <a:gd name="connsiteX1" fmla="*/ 726179 w 5379104"/>
              <a:gd name="connsiteY1" fmla="*/ 0 h 3475996"/>
              <a:gd name="connsiteX2" fmla="*/ 1237194 w 5379104"/>
              <a:gd name="connsiteY2" fmla="*/ 0 h 3475996"/>
              <a:gd name="connsiteX3" fmla="*/ 1855791 w 5379104"/>
              <a:gd name="connsiteY3" fmla="*/ 0 h 3475996"/>
              <a:gd name="connsiteX4" fmla="*/ 2635761 w 5379104"/>
              <a:gd name="connsiteY4" fmla="*/ 0 h 3475996"/>
              <a:gd name="connsiteX5" fmla="*/ 3308149 w 5379104"/>
              <a:gd name="connsiteY5" fmla="*/ 0 h 3475996"/>
              <a:gd name="connsiteX6" fmla="*/ 4034328 w 5379104"/>
              <a:gd name="connsiteY6" fmla="*/ 0 h 3475996"/>
              <a:gd name="connsiteX7" fmla="*/ 4652925 w 5379104"/>
              <a:gd name="connsiteY7" fmla="*/ 0 h 3475996"/>
              <a:gd name="connsiteX8" fmla="*/ 5379104 w 5379104"/>
              <a:gd name="connsiteY8" fmla="*/ 0 h 3475996"/>
              <a:gd name="connsiteX9" fmla="*/ 5379104 w 5379104"/>
              <a:gd name="connsiteY9" fmla="*/ 764719 h 3475996"/>
              <a:gd name="connsiteX10" fmla="*/ 5379104 w 5379104"/>
              <a:gd name="connsiteY10" fmla="*/ 1390398 h 3475996"/>
              <a:gd name="connsiteX11" fmla="*/ 5379104 w 5379104"/>
              <a:gd name="connsiteY11" fmla="*/ 1981318 h 3475996"/>
              <a:gd name="connsiteX12" fmla="*/ 5379104 w 5379104"/>
              <a:gd name="connsiteY12" fmla="*/ 2606997 h 3475996"/>
              <a:gd name="connsiteX13" fmla="*/ 5379104 w 5379104"/>
              <a:gd name="connsiteY13" fmla="*/ 3475996 h 3475996"/>
              <a:gd name="connsiteX14" fmla="*/ 4706716 w 5379104"/>
              <a:gd name="connsiteY14" fmla="*/ 3475996 h 3475996"/>
              <a:gd name="connsiteX15" fmla="*/ 4034328 w 5379104"/>
              <a:gd name="connsiteY15" fmla="*/ 3475996 h 3475996"/>
              <a:gd name="connsiteX16" fmla="*/ 3469522 w 5379104"/>
              <a:gd name="connsiteY16" fmla="*/ 3475996 h 3475996"/>
              <a:gd name="connsiteX17" fmla="*/ 2797134 w 5379104"/>
              <a:gd name="connsiteY17" fmla="*/ 3475996 h 3475996"/>
              <a:gd name="connsiteX18" fmla="*/ 2124746 w 5379104"/>
              <a:gd name="connsiteY18" fmla="*/ 3475996 h 3475996"/>
              <a:gd name="connsiteX19" fmla="*/ 1452358 w 5379104"/>
              <a:gd name="connsiteY19" fmla="*/ 3475996 h 3475996"/>
              <a:gd name="connsiteX20" fmla="*/ 779970 w 5379104"/>
              <a:gd name="connsiteY20" fmla="*/ 3475996 h 3475996"/>
              <a:gd name="connsiteX21" fmla="*/ 0 w 5379104"/>
              <a:gd name="connsiteY21" fmla="*/ 3475996 h 3475996"/>
              <a:gd name="connsiteX22" fmla="*/ 0 w 5379104"/>
              <a:gd name="connsiteY22" fmla="*/ 2746037 h 3475996"/>
              <a:gd name="connsiteX23" fmla="*/ 0 w 5379104"/>
              <a:gd name="connsiteY23" fmla="*/ 2016078 h 3475996"/>
              <a:gd name="connsiteX24" fmla="*/ 0 w 5379104"/>
              <a:gd name="connsiteY24" fmla="*/ 1286119 h 3475996"/>
              <a:gd name="connsiteX25" fmla="*/ 0 w 5379104"/>
              <a:gd name="connsiteY25" fmla="*/ 0 h 34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379104" h="3475996" fill="none" extrusionOk="0">
                <a:moveTo>
                  <a:pt x="0" y="0"/>
                </a:moveTo>
                <a:cubicBezTo>
                  <a:pt x="194019" y="4632"/>
                  <a:pt x="394394" y="33909"/>
                  <a:pt x="726179" y="0"/>
                </a:cubicBezTo>
                <a:cubicBezTo>
                  <a:pt x="1057964" y="-33909"/>
                  <a:pt x="1103510" y="3230"/>
                  <a:pt x="1237194" y="0"/>
                </a:cubicBezTo>
                <a:cubicBezTo>
                  <a:pt x="1370878" y="-3230"/>
                  <a:pt x="1684448" y="-20677"/>
                  <a:pt x="1855791" y="0"/>
                </a:cubicBezTo>
                <a:cubicBezTo>
                  <a:pt x="2027134" y="20677"/>
                  <a:pt x="2330910" y="-1841"/>
                  <a:pt x="2635761" y="0"/>
                </a:cubicBezTo>
                <a:cubicBezTo>
                  <a:pt x="2940612" y="1841"/>
                  <a:pt x="3026103" y="23266"/>
                  <a:pt x="3308149" y="0"/>
                </a:cubicBezTo>
                <a:cubicBezTo>
                  <a:pt x="3590195" y="-23266"/>
                  <a:pt x="3784478" y="-27205"/>
                  <a:pt x="4034328" y="0"/>
                </a:cubicBezTo>
                <a:cubicBezTo>
                  <a:pt x="4284178" y="27205"/>
                  <a:pt x="4395759" y="-21465"/>
                  <a:pt x="4652925" y="0"/>
                </a:cubicBezTo>
                <a:cubicBezTo>
                  <a:pt x="4910091" y="21465"/>
                  <a:pt x="5056037" y="-13355"/>
                  <a:pt x="5379104" y="0"/>
                </a:cubicBezTo>
                <a:cubicBezTo>
                  <a:pt x="5403925" y="161397"/>
                  <a:pt x="5408704" y="400874"/>
                  <a:pt x="5379104" y="764719"/>
                </a:cubicBezTo>
                <a:cubicBezTo>
                  <a:pt x="5349504" y="1128564"/>
                  <a:pt x="5382366" y="1124656"/>
                  <a:pt x="5379104" y="1390398"/>
                </a:cubicBezTo>
                <a:cubicBezTo>
                  <a:pt x="5375842" y="1656140"/>
                  <a:pt x="5349912" y="1837897"/>
                  <a:pt x="5379104" y="1981318"/>
                </a:cubicBezTo>
                <a:cubicBezTo>
                  <a:pt x="5408296" y="2124739"/>
                  <a:pt x="5354374" y="2414086"/>
                  <a:pt x="5379104" y="2606997"/>
                </a:cubicBezTo>
                <a:cubicBezTo>
                  <a:pt x="5403834" y="2799908"/>
                  <a:pt x="5358632" y="3301919"/>
                  <a:pt x="5379104" y="3475996"/>
                </a:cubicBezTo>
                <a:cubicBezTo>
                  <a:pt x="5090151" y="3446226"/>
                  <a:pt x="4888913" y="3444820"/>
                  <a:pt x="4706716" y="3475996"/>
                </a:cubicBezTo>
                <a:cubicBezTo>
                  <a:pt x="4524519" y="3507172"/>
                  <a:pt x="4181062" y="3464480"/>
                  <a:pt x="4034328" y="3475996"/>
                </a:cubicBezTo>
                <a:cubicBezTo>
                  <a:pt x="3887594" y="3487512"/>
                  <a:pt x="3680245" y="3494104"/>
                  <a:pt x="3469522" y="3475996"/>
                </a:cubicBezTo>
                <a:cubicBezTo>
                  <a:pt x="3258799" y="3457888"/>
                  <a:pt x="2963480" y="3496591"/>
                  <a:pt x="2797134" y="3475996"/>
                </a:cubicBezTo>
                <a:cubicBezTo>
                  <a:pt x="2630788" y="3455401"/>
                  <a:pt x="2259547" y="3502884"/>
                  <a:pt x="2124746" y="3475996"/>
                </a:cubicBezTo>
                <a:cubicBezTo>
                  <a:pt x="1989945" y="3449108"/>
                  <a:pt x="1609812" y="3507479"/>
                  <a:pt x="1452358" y="3475996"/>
                </a:cubicBezTo>
                <a:cubicBezTo>
                  <a:pt x="1294904" y="3444513"/>
                  <a:pt x="1044257" y="3474977"/>
                  <a:pt x="779970" y="3475996"/>
                </a:cubicBezTo>
                <a:cubicBezTo>
                  <a:pt x="515683" y="3477015"/>
                  <a:pt x="172208" y="3461299"/>
                  <a:pt x="0" y="3475996"/>
                </a:cubicBezTo>
                <a:cubicBezTo>
                  <a:pt x="-20945" y="3126686"/>
                  <a:pt x="34833" y="2993567"/>
                  <a:pt x="0" y="2746037"/>
                </a:cubicBezTo>
                <a:cubicBezTo>
                  <a:pt x="-34833" y="2498507"/>
                  <a:pt x="26303" y="2267954"/>
                  <a:pt x="0" y="2016078"/>
                </a:cubicBezTo>
                <a:cubicBezTo>
                  <a:pt x="-26303" y="1764202"/>
                  <a:pt x="21738" y="1463386"/>
                  <a:pt x="0" y="1286119"/>
                </a:cubicBezTo>
                <a:cubicBezTo>
                  <a:pt x="-21738" y="1108852"/>
                  <a:pt x="5202" y="275884"/>
                  <a:pt x="0" y="0"/>
                </a:cubicBezTo>
                <a:close/>
              </a:path>
              <a:path w="5379104" h="3475996" stroke="0" extrusionOk="0">
                <a:moveTo>
                  <a:pt x="0" y="0"/>
                </a:moveTo>
                <a:cubicBezTo>
                  <a:pt x="217352" y="20269"/>
                  <a:pt x="396839" y="9050"/>
                  <a:pt x="618597" y="0"/>
                </a:cubicBezTo>
                <a:cubicBezTo>
                  <a:pt x="840355" y="-9050"/>
                  <a:pt x="1025419" y="-604"/>
                  <a:pt x="1129612" y="0"/>
                </a:cubicBezTo>
                <a:cubicBezTo>
                  <a:pt x="1233806" y="604"/>
                  <a:pt x="1693325" y="24001"/>
                  <a:pt x="1909582" y="0"/>
                </a:cubicBezTo>
                <a:cubicBezTo>
                  <a:pt x="2125839" y="-24001"/>
                  <a:pt x="2254228" y="19015"/>
                  <a:pt x="2528179" y="0"/>
                </a:cubicBezTo>
                <a:cubicBezTo>
                  <a:pt x="2802130" y="-19015"/>
                  <a:pt x="2967707" y="-7204"/>
                  <a:pt x="3146776" y="0"/>
                </a:cubicBezTo>
                <a:cubicBezTo>
                  <a:pt x="3325845" y="7204"/>
                  <a:pt x="3624041" y="-23206"/>
                  <a:pt x="3926746" y="0"/>
                </a:cubicBezTo>
                <a:cubicBezTo>
                  <a:pt x="4229451" y="23206"/>
                  <a:pt x="4247489" y="13151"/>
                  <a:pt x="4491552" y="0"/>
                </a:cubicBezTo>
                <a:cubicBezTo>
                  <a:pt x="4735615" y="-13151"/>
                  <a:pt x="5169207" y="-43331"/>
                  <a:pt x="5379104" y="0"/>
                </a:cubicBezTo>
                <a:cubicBezTo>
                  <a:pt x="5395602" y="223131"/>
                  <a:pt x="5344978" y="484613"/>
                  <a:pt x="5379104" y="764719"/>
                </a:cubicBezTo>
                <a:cubicBezTo>
                  <a:pt x="5413230" y="1044825"/>
                  <a:pt x="5392312" y="1147684"/>
                  <a:pt x="5379104" y="1390398"/>
                </a:cubicBezTo>
                <a:cubicBezTo>
                  <a:pt x="5365896" y="1633112"/>
                  <a:pt x="5383773" y="1792368"/>
                  <a:pt x="5379104" y="2085598"/>
                </a:cubicBezTo>
                <a:cubicBezTo>
                  <a:pt x="5374435" y="2378828"/>
                  <a:pt x="5362476" y="2499673"/>
                  <a:pt x="5379104" y="2815557"/>
                </a:cubicBezTo>
                <a:cubicBezTo>
                  <a:pt x="5395732" y="3131441"/>
                  <a:pt x="5390913" y="3276312"/>
                  <a:pt x="5379104" y="3475996"/>
                </a:cubicBezTo>
                <a:cubicBezTo>
                  <a:pt x="5169958" y="3507389"/>
                  <a:pt x="4981526" y="3458428"/>
                  <a:pt x="4706716" y="3475996"/>
                </a:cubicBezTo>
                <a:cubicBezTo>
                  <a:pt x="4431906" y="3493564"/>
                  <a:pt x="4384262" y="3450352"/>
                  <a:pt x="4141910" y="3475996"/>
                </a:cubicBezTo>
                <a:cubicBezTo>
                  <a:pt x="3899558" y="3501640"/>
                  <a:pt x="3749042" y="3464019"/>
                  <a:pt x="3469522" y="3475996"/>
                </a:cubicBezTo>
                <a:cubicBezTo>
                  <a:pt x="3190002" y="3487973"/>
                  <a:pt x="2994293" y="3482617"/>
                  <a:pt x="2689552" y="3475996"/>
                </a:cubicBezTo>
                <a:cubicBezTo>
                  <a:pt x="2384811" y="3469376"/>
                  <a:pt x="2187196" y="3483202"/>
                  <a:pt x="2017164" y="3475996"/>
                </a:cubicBezTo>
                <a:cubicBezTo>
                  <a:pt x="1847132" y="3468790"/>
                  <a:pt x="1679503" y="3461058"/>
                  <a:pt x="1506149" y="3475996"/>
                </a:cubicBezTo>
                <a:cubicBezTo>
                  <a:pt x="1332795" y="3490934"/>
                  <a:pt x="1174669" y="3503329"/>
                  <a:pt x="941343" y="3475996"/>
                </a:cubicBezTo>
                <a:cubicBezTo>
                  <a:pt x="708017" y="3448663"/>
                  <a:pt x="410419" y="3507282"/>
                  <a:pt x="0" y="3475996"/>
                </a:cubicBezTo>
                <a:cubicBezTo>
                  <a:pt x="-3657" y="3223114"/>
                  <a:pt x="13426" y="3003207"/>
                  <a:pt x="0" y="2780797"/>
                </a:cubicBezTo>
                <a:cubicBezTo>
                  <a:pt x="-13426" y="2558387"/>
                  <a:pt x="22209" y="2353839"/>
                  <a:pt x="0" y="2085598"/>
                </a:cubicBezTo>
                <a:cubicBezTo>
                  <a:pt x="-22209" y="1817357"/>
                  <a:pt x="16925" y="1633877"/>
                  <a:pt x="0" y="1425158"/>
                </a:cubicBezTo>
                <a:cubicBezTo>
                  <a:pt x="-16925" y="1216439"/>
                  <a:pt x="-23787" y="1061845"/>
                  <a:pt x="0" y="834239"/>
                </a:cubicBezTo>
                <a:cubicBezTo>
                  <a:pt x="23787" y="606633"/>
                  <a:pt x="39872" y="40940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D63134-DF13-D759-8A4C-224007C1949D}"/>
              </a:ext>
            </a:extLst>
          </p:cNvPr>
          <p:cNvSpPr txBox="1"/>
          <p:nvPr/>
        </p:nvSpPr>
        <p:spPr>
          <a:xfrm>
            <a:off x="1454385" y="1672247"/>
            <a:ext cx="3767146" cy="523220"/>
          </a:xfrm>
          <a:custGeom>
            <a:avLst/>
            <a:gdLst>
              <a:gd name="connsiteX0" fmla="*/ 0 w 3767146"/>
              <a:gd name="connsiteY0" fmla="*/ 0 h 523220"/>
              <a:gd name="connsiteX1" fmla="*/ 703201 w 3767146"/>
              <a:gd name="connsiteY1" fmla="*/ 0 h 523220"/>
              <a:gd name="connsiteX2" fmla="*/ 1368730 w 3767146"/>
              <a:gd name="connsiteY2" fmla="*/ 0 h 523220"/>
              <a:gd name="connsiteX3" fmla="*/ 2034259 w 3767146"/>
              <a:gd name="connsiteY3" fmla="*/ 0 h 523220"/>
              <a:gd name="connsiteX4" fmla="*/ 2549102 w 3767146"/>
              <a:gd name="connsiteY4" fmla="*/ 0 h 523220"/>
              <a:gd name="connsiteX5" fmla="*/ 3101617 w 3767146"/>
              <a:gd name="connsiteY5" fmla="*/ 0 h 523220"/>
              <a:gd name="connsiteX6" fmla="*/ 3767146 w 3767146"/>
              <a:gd name="connsiteY6" fmla="*/ 0 h 523220"/>
              <a:gd name="connsiteX7" fmla="*/ 3767146 w 3767146"/>
              <a:gd name="connsiteY7" fmla="*/ 523220 h 523220"/>
              <a:gd name="connsiteX8" fmla="*/ 3139288 w 3767146"/>
              <a:gd name="connsiteY8" fmla="*/ 523220 h 523220"/>
              <a:gd name="connsiteX9" fmla="*/ 2624445 w 3767146"/>
              <a:gd name="connsiteY9" fmla="*/ 523220 h 523220"/>
              <a:gd name="connsiteX10" fmla="*/ 2109602 w 3767146"/>
              <a:gd name="connsiteY10" fmla="*/ 523220 h 523220"/>
              <a:gd name="connsiteX11" fmla="*/ 1444073 w 3767146"/>
              <a:gd name="connsiteY11" fmla="*/ 523220 h 523220"/>
              <a:gd name="connsiteX12" fmla="*/ 891558 w 3767146"/>
              <a:gd name="connsiteY12" fmla="*/ 523220 h 523220"/>
              <a:gd name="connsiteX13" fmla="*/ 0 w 3767146"/>
              <a:gd name="connsiteY13" fmla="*/ 523220 h 523220"/>
              <a:gd name="connsiteX14" fmla="*/ 0 w 3767146"/>
              <a:gd name="connsiteY14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67146" h="523220" fill="none" extrusionOk="0">
                <a:moveTo>
                  <a:pt x="0" y="0"/>
                </a:moveTo>
                <a:cubicBezTo>
                  <a:pt x="185905" y="9891"/>
                  <a:pt x="427922" y="2886"/>
                  <a:pt x="703201" y="0"/>
                </a:cubicBezTo>
                <a:cubicBezTo>
                  <a:pt x="978480" y="-2886"/>
                  <a:pt x="1048475" y="8445"/>
                  <a:pt x="1368730" y="0"/>
                </a:cubicBezTo>
                <a:cubicBezTo>
                  <a:pt x="1688985" y="-8445"/>
                  <a:pt x="1877485" y="21801"/>
                  <a:pt x="2034259" y="0"/>
                </a:cubicBezTo>
                <a:cubicBezTo>
                  <a:pt x="2191033" y="-21801"/>
                  <a:pt x="2402062" y="-24126"/>
                  <a:pt x="2549102" y="0"/>
                </a:cubicBezTo>
                <a:cubicBezTo>
                  <a:pt x="2696142" y="24126"/>
                  <a:pt x="2988952" y="13123"/>
                  <a:pt x="3101617" y="0"/>
                </a:cubicBezTo>
                <a:cubicBezTo>
                  <a:pt x="3214282" y="-13123"/>
                  <a:pt x="3551386" y="-8312"/>
                  <a:pt x="3767146" y="0"/>
                </a:cubicBezTo>
                <a:cubicBezTo>
                  <a:pt x="3764048" y="133064"/>
                  <a:pt x="3788408" y="399972"/>
                  <a:pt x="3767146" y="523220"/>
                </a:cubicBezTo>
                <a:cubicBezTo>
                  <a:pt x="3599126" y="497983"/>
                  <a:pt x="3384258" y="518321"/>
                  <a:pt x="3139288" y="523220"/>
                </a:cubicBezTo>
                <a:cubicBezTo>
                  <a:pt x="2894318" y="528119"/>
                  <a:pt x="2856823" y="512373"/>
                  <a:pt x="2624445" y="523220"/>
                </a:cubicBezTo>
                <a:cubicBezTo>
                  <a:pt x="2392067" y="534067"/>
                  <a:pt x="2278165" y="517907"/>
                  <a:pt x="2109602" y="523220"/>
                </a:cubicBezTo>
                <a:cubicBezTo>
                  <a:pt x="1941039" y="528533"/>
                  <a:pt x="1579940" y="508406"/>
                  <a:pt x="1444073" y="523220"/>
                </a:cubicBezTo>
                <a:cubicBezTo>
                  <a:pt x="1308206" y="538034"/>
                  <a:pt x="1072198" y="514730"/>
                  <a:pt x="891558" y="523220"/>
                </a:cubicBezTo>
                <a:cubicBezTo>
                  <a:pt x="710919" y="531710"/>
                  <a:pt x="336333" y="504482"/>
                  <a:pt x="0" y="523220"/>
                </a:cubicBezTo>
                <a:cubicBezTo>
                  <a:pt x="-21860" y="416903"/>
                  <a:pt x="-8621" y="186168"/>
                  <a:pt x="0" y="0"/>
                </a:cubicBezTo>
                <a:close/>
              </a:path>
              <a:path w="3767146" h="523220" stroke="0" extrusionOk="0">
                <a:moveTo>
                  <a:pt x="0" y="0"/>
                </a:moveTo>
                <a:cubicBezTo>
                  <a:pt x="147413" y="10617"/>
                  <a:pt x="341953" y="-29481"/>
                  <a:pt x="590186" y="0"/>
                </a:cubicBezTo>
                <a:cubicBezTo>
                  <a:pt x="838419" y="29481"/>
                  <a:pt x="962981" y="7993"/>
                  <a:pt x="1105029" y="0"/>
                </a:cubicBezTo>
                <a:cubicBezTo>
                  <a:pt x="1247077" y="-7993"/>
                  <a:pt x="1647798" y="11473"/>
                  <a:pt x="1808230" y="0"/>
                </a:cubicBezTo>
                <a:cubicBezTo>
                  <a:pt x="1968662" y="-11473"/>
                  <a:pt x="2209790" y="-22063"/>
                  <a:pt x="2398416" y="0"/>
                </a:cubicBezTo>
                <a:cubicBezTo>
                  <a:pt x="2587042" y="22063"/>
                  <a:pt x="2807407" y="16269"/>
                  <a:pt x="2988602" y="0"/>
                </a:cubicBezTo>
                <a:cubicBezTo>
                  <a:pt x="3169797" y="-16269"/>
                  <a:pt x="3445427" y="35115"/>
                  <a:pt x="3767146" y="0"/>
                </a:cubicBezTo>
                <a:cubicBezTo>
                  <a:pt x="3758828" y="213097"/>
                  <a:pt x="3752800" y="279283"/>
                  <a:pt x="3767146" y="523220"/>
                </a:cubicBezTo>
                <a:cubicBezTo>
                  <a:pt x="3506329" y="497150"/>
                  <a:pt x="3449570" y="514032"/>
                  <a:pt x="3139288" y="523220"/>
                </a:cubicBezTo>
                <a:cubicBezTo>
                  <a:pt x="2829006" y="532408"/>
                  <a:pt x="2737517" y="537372"/>
                  <a:pt x="2624445" y="523220"/>
                </a:cubicBezTo>
                <a:cubicBezTo>
                  <a:pt x="2511373" y="509068"/>
                  <a:pt x="2178719" y="531529"/>
                  <a:pt x="1996587" y="523220"/>
                </a:cubicBezTo>
                <a:cubicBezTo>
                  <a:pt x="1814455" y="514911"/>
                  <a:pt x="1569140" y="540182"/>
                  <a:pt x="1368730" y="523220"/>
                </a:cubicBezTo>
                <a:cubicBezTo>
                  <a:pt x="1168320" y="506258"/>
                  <a:pt x="1024950" y="514199"/>
                  <a:pt x="778544" y="523220"/>
                </a:cubicBezTo>
                <a:cubicBezTo>
                  <a:pt x="532138" y="532241"/>
                  <a:pt x="290570" y="535743"/>
                  <a:pt x="0" y="523220"/>
                </a:cubicBezTo>
                <a:cubicBezTo>
                  <a:pt x="-22122" y="282564"/>
                  <a:pt x="18888" y="2495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boxplot shows the distribution of activity participation by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958D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Health Status.</a:t>
            </a:r>
          </a:p>
        </p:txBody>
      </p:sp>
      <p:pic>
        <p:nvPicPr>
          <p:cNvPr id="6" name="Picture 5" descr="A chart with different colors of the same color&#10;&#10;Description automatically generated with medium confidence">
            <a:extLst>
              <a:ext uri="{FF2B5EF4-FFF2-40B4-BE49-F238E27FC236}">
                <a16:creationId xmlns:a16="http://schemas.microsoft.com/office/drawing/2014/main" id="{4628E40A-CC25-0D16-F535-ACA83D2328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92" y="1811624"/>
            <a:ext cx="4849765" cy="2548071"/>
          </a:xfrm>
          <a:custGeom>
            <a:avLst/>
            <a:gdLst>
              <a:gd name="connsiteX0" fmla="*/ 0 w 4849765"/>
              <a:gd name="connsiteY0" fmla="*/ 0 h 2548071"/>
              <a:gd name="connsiteX1" fmla="*/ 789819 w 4849765"/>
              <a:gd name="connsiteY1" fmla="*/ 0 h 2548071"/>
              <a:gd name="connsiteX2" fmla="*/ 1531140 w 4849765"/>
              <a:gd name="connsiteY2" fmla="*/ 0 h 2548071"/>
              <a:gd name="connsiteX3" fmla="*/ 2223964 w 4849765"/>
              <a:gd name="connsiteY3" fmla="*/ 0 h 2548071"/>
              <a:gd name="connsiteX4" fmla="*/ 2916787 w 4849765"/>
              <a:gd name="connsiteY4" fmla="*/ 0 h 2548071"/>
              <a:gd name="connsiteX5" fmla="*/ 3706606 w 4849765"/>
              <a:gd name="connsiteY5" fmla="*/ 0 h 2548071"/>
              <a:gd name="connsiteX6" fmla="*/ 4849765 w 4849765"/>
              <a:gd name="connsiteY6" fmla="*/ 0 h 2548071"/>
              <a:gd name="connsiteX7" fmla="*/ 4849765 w 4849765"/>
              <a:gd name="connsiteY7" fmla="*/ 560576 h 2548071"/>
              <a:gd name="connsiteX8" fmla="*/ 4849765 w 4849765"/>
              <a:gd name="connsiteY8" fmla="*/ 1223074 h 2548071"/>
              <a:gd name="connsiteX9" fmla="*/ 4849765 w 4849765"/>
              <a:gd name="connsiteY9" fmla="*/ 1783650 h 2548071"/>
              <a:gd name="connsiteX10" fmla="*/ 4849765 w 4849765"/>
              <a:gd name="connsiteY10" fmla="*/ 2548071 h 2548071"/>
              <a:gd name="connsiteX11" fmla="*/ 4253937 w 4849765"/>
              <a:gd name="connsiteY11" fmla="*/ 2548071 h 2548071"/>
              <a:gd name="connsiteX12" fmla="*/ 3464118 w 4849765"/>
              <a:gd name="connsiteY12" fmla="*/ 2548071 h 2548071"/>
              <a:gd name="connsiteX13" fmla="*/ 2819792 w 4849765"/>
              <a:gd name="connsiteY13" fmla="*/ 2548071 h 2548071"/>
              <a:gd name="connsiteX14" fmla="*/ 2029973 w 4849765"/>
              <a:gd name="connsiteY14" fmla="*/ 2548071 h 2548071"/>
              <a:gd name="connsiteX15" fmla="*/ 1434145 w 4849765"/>
              <a:gd name="connsiteY15" fmla="*/ 2548071 h 2548071"/>
              <a:gd name="connsiteX16" fmla="*/ 886814 w 4849765"/>
              <a:gd name="connsiteY16" fmla="*/ 2548071 h 2548071"/>
              <a:gd name="connsiteX17" fmla="*/ 0 w 4849765"/>
              <a:gd name="connsiteY17" fmla="*/ 2548071 h 2548071"/>
              <a:gd name="connsiteX18" fmla="*/ 0 w 4849765"/>
              <a:gd name="connsiteY18" fmla="*/ 1885573 h 2548071"/>
              <a:gd name="connsiteX19" fmla="*/ 0 w 4849765"/>
              <a:gd name="connsiteY19" fmla="*/ 1324997 h 2548071"/>
              <a:gd name="connsiteX20" fmla="*/ 0 w 4849765"/>
              <a:gd name="connsiteY20" fmla="*/ 637018 h 2548071"/>
              <a:gd name="connsiteX21" fmla="*/ 0 w 4849765"/>
              <a:gd name="connsiteY21" fmla="*/ 0 h 254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49765" h="2548071" fill="none" extrusionOk="0">
                <a:moveTo>
                  <a:pt x="0" y="0"/>
                </a:moveTo>
                <a:cubicBezTo>
                  <a:pt x="264979" y="-25343"/>
                  <a:pt x="470999" y="-33726"/>
                  <a:pt x="789819" y="0"/>
                </a:cubicBezTo>
                <a:cubicBezTo>
                  <a:pt x="1108639" y="33726"/>
                  <a:pt x="1369735" y="18140"/>
                  <a:pt x="1531140" y="0"/>
                </a:cubicBezTo>
                <a:cubicBezTo>
                  <a:pt x="1692545" y="-18140"/>
                  <a:pt x="1998657" y="-19406"/>
                  <a:pt x="2223964" y="0"/>
                </a:cubicBezTo>
                <a:cubicBezTo>
                  <a:pt x="2449271" y="19406"/>
                  <a:pt x="2619280" y="32782"/>
                  <a:pt x="2916787" y="0"/>
                </a:cubicBezTo>
                <a:cubicBezTo>
                  <a:pt x="3214294" y="-32782"/>
                  <a:pt x="3345964" y="5893"/>
                  <a:pt x="3706606" y="0"/>
                </a:cubicBezTo>
                <a:cubicBezTo>
                  <a:pt x="4067248" y="-5893"/>
                  <a:pt x="4441708" y="-44928"/>
                  <a:pt x="4849765" y="0"/>
                </a:cubicBezTo>
                <a:cubicBezTo>
                  <a:pt x="4857878" y="118871"/>
                  <a:pt x="4858088" y="343972"/>
                  <a:pt x="4849765" y="560576"/>
                </a:cubicBezTo>
                <a:cubicBezTo>
                  <a:pt x="4841442" y="777180"/>
                  <a:pt x="4869945" y="1060886"/>
                  <a:pt x="4849765" y="1223074"/>
                </a:cubicBezTo>
                <a:cubicBezTo>
                  <a:pt x="4829585" y="1385262"/>
                  <a:pt x="4877689" y="1594280"/>
                  <a:pt x="4849765" y="1783650"/>
                </a:cubicBezTo>
                <a:cubicBezTo>
                  <a:pt x="4821841" y="1973020"/>
                  <a:pt x="4827329" y="2344368"/>
                  <a:pt x="4849765" y="2548071"/>
                </a:cubicBezTo>
                <a:cubicBezTo>
                  <a:pt x="4669852" y="2556254"/>
                  <a:pt x="4541349" y="2562593"/>
                  <a:pt x="4253937" y="2548071"/>
                </a:cubicBezTo>
                <a:cubicBezTo>
                  <a:pt x="3966525" y="2533549"/>
                  <a:pt x="3640623" y="2546366"/>
                  <a:pt x="3464118" y="2548071"/>
                </a:cubicBezTo>
                <a:cubicBezTo>
                  <a:pt x="3287613" y="2549776"/>
                  <a:pt x="3075557" y="2552685"/>
                  <a:pt x="2819792" y="2548071"/>
                </a:cubicBezTo>
                <a:cubicBezTo>
                  <a:pt x="2564027" y="2543457"/>
                  <a:pt x="2319097" y="2547501"/>
                  <a:pt x="2029973" y="2548071"/>
                </a:cubicBezTo>
                <a:cubicBezTo>
                  <a:pt x="1740849" y="2548641"/>
                  <a:pt x="1608078" y="2553930"/>
                  <a:pt x="1434145" y="2548071"/>
                </a:cubicBezTo>
                <a:cubicBezTo>
                  <a:pt x="1260212" y="2542212"/>
                  <a:pt x="1027838" y="2551997"/>
                  <a:pt x="886814" y="2548071"/>
                </a:cubicBezTo>
                <a:cubicBezTo>
                  <a:pt x="745790" y="2544145"/>
                  <a:pt x="436653" y="2549199"/>
                  <a:pt x="0" y="2548071"/>
                </a:cubicBezTo>
                <a:cubicBezTo>
                  <a:pt x="-29693" y="2237874"/>
                  <a:pt x="18412" y="2072913"/>
                  <a:pt x="0" y="1885573"/>
                </a:cubicBezTo>
                <a:cubicBezTo>
                  <a:pt x="-18412" y="1698233"/>
                  <a:pt x="-8632" y="1540223"/>
                  <a:pt x="0" y="1324997"/>
                </a:cubicBezTo>
                <a:cubicBezTo>
                  <a:pt x="8632" y="1109771"/>
                  <a:pt x="-26541" y="953349"/>
                  <a:pt x="0" y="637018"/>
                </a:cubicBezTo>
                <a:cubicBezTo>
                  <a:pt x="26541" y="320687"/>
                  <a:pt x="-16584" y="130454"/>
                  <a:pt x="0" y="0"/>
                </a:cubicBezTo>
                <a:close/>
              </a:path>
              <a:path w="4849765" h="2548071" stroke="0" extrusionOk="0">
                <a:moveTo>
                  <a:pt x="0" y="0"/>
                </a:moveTo>
                <a:cubicBezTo>
                  <a:pt x="133756" y="-20065"/>
                  <a:pt x="370621" y="-24023"/>
                  <a:pt x="644326" y="0"/>
                </a:cubicBezTo>
                <a:cubicBezTo>
                  <a:pt x="918031" y="24023"/>
                  <a:pt x="1025087" y="-16262"/>
                  <a:pt x="1191657" y="0"/>
                </a:cubicBezTo>
                <a:cubicBezTo>
                  <a:pt x="1358227" y="16262"/>
                  <a:pt x="1628222" y="-32761"/>
                  <a:pt x="1981475" y="0"/>
                </a:cubicBezTo>
                <a:cubicBezTo>
                  <a:pt x="2334728" y="32761"/>
                  <a:pt x="2356451" y="26218"/>
                  <a:pt x="2625801" y="0"/>
                </a:cubicBezTo>
                <a:cubicBezTo>
                  <a:pt x="2895151" y="-26218"/>
                  <a:pt x="3127924" y="7506"/>
                  <a:pt x="3270127" y="0"/>
                </a:cubicBezTo>
                <a:cubicBezTo>
                  <a:pt x="3412330" y="-7506"/>
                  <a:pt x="3885832" y="-27405"/>
                  <a:pt x="4059946" y="0"/>
                </a:cubicBezTo>
                <a:cubicBezTo>
                  <a:pt x="4234060" y="27405"/>
                  <a:pt x="4495700" y="15922"/>
                  <a:pt x="4849765" y="0"/>
                </a:cubicBezTo>
                <a:cubicBezTo>
                  <a:pt x="4825597" y="301144"/>
                  <a:pt x="4823265" y="441455"/>
                  <a:pt x="4849765" y="687979"/>
                </a:cubicBezTo>
                <a:cubicBezTo>
                  <a:pt x="4876265" y="934503"/>
                  <a:pt x="4835163" y="1056774"/>
                  <a:pt x="4849765" y="1274036"/>
                </a:cubicBezTo>
                <a:cubicBezTo>
                  <a:pt x="4864367" y="1491298"/>
                  <a:pt x="4843079" y="1741994"/>
                  <a:pt x="4849765" y="1860092"/>
                </a:cubicBezTo>
                <a:cubicBezTo>
                  <a:pt x="4856451" y="1978190"/>
                  <a:pt x="4819305" y="2241106"/>
                  <a:pt x="4849765" y="2548071"/>
                </a:cubicBezTo>
                <a:cubicBezTo>
                  <a:pt x="4697430" y="2527683"/>
                  <a:pt x="4280289" y="2527814"/>
                  <a:pt x="4108444" y="2548071"/>
                </a:cubicBezTo>
                <a:cubicBezTo>
                  <a:pt x="3936599" y="2568328"/>
                  <a:pt x="3709971" y="2514587"/>
                  <a:pt x="3318625" y="2548071"/>
                </a:cubicBezTo>
                <a:cubicBezTo>
                  <a:pt x="2927279" y="2581555"/>
                  <a:pt x="2776763" y="2530587"/>
                  <a:pt x="2528806" y="2548071"/>
                </a:cubicBezTo>
                <a:cubicBezTo>
                  <a:pt x="2280849" y="2565555"/>
                  <a:pt x="2214801" y="2554879"/>
                  <a:pt x="1932978" y="2548071"/>
                </a:cubicBezTo>
                <a:cubicBezTo>
                  <a:pt x="1651155" y="2541263"/>
                  <a:pt x="1480571" y="2515155"/>
                  <a:pt x="1240154" y="2548071"/>
                </a:cubicBezTo>
                <a:cubicBezTo>
                  <a:pt x="999737" y="2580987"/>
                  <a:pt x="382485" y="2519513"/>
                  <a:pt x="0" y="2548071"/>
                </a:cubicBezTo>
                <a:cubicBezTo>
                  <a:pt x="25972" y="2333095"/>
                  <a:pt x="5109" y="2049089"/>
                  <a:pt x="0" y="1911053"/>
                </a:cubicBezTo>
                <a:cubicBezTo>
                  <a:pt x="-5109" y="1773017"/>
                  <a:pt x="-3305" y="1485659"/>
                  <a:pt x="0" y="1324997"/>
                </a:cubicBezTo>
                <a:cubicBezTo>
                  <a:pt x="3305" y="1164335"/>
                  <a:pt x="-28554" y="960506"/>
                  <a:pt x="0" y="738941"/>
                </a:cubicBezTo>
                <a:cubicBezTo>
                  <a:pt x="28554" y="517376"/>
                  <a:pt x="-32466" y="212455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898A62-1C2A-F509-7A24-F653FFDB3803}"/>
              </a:ext>
            </a:extLst>
          </p:cNvPr>
          <p:cNvSpPr txBox="1"/>
          <p:nvPr/>
        </p:nvSpPr>
        <p:spPr>
          <a:xfrm>
            <a:off x="5605318" y="4453363"/>
            <a:ext cx="5980457" cy="738664"/>
          </a:xfrm>
          <a:custGeom>
            <a:avLst/>
            <a:gdLst>
              <a:gd name="connsiteX0" fmla="*/ 0 w 5980457"/>
              <a:gd name="connsiteY0" fmla="*/ 0 h 738664"/>
              <a:gd name="connsiteX1" fmla="*/ 784104 w 5980457"/>
              <a:gd name="connsiteY1" fmla="*/ 0 h 738664"/>
              <a:gd name="connsiteX2" fmla="*/ 1508404 w 5980457"/>
              <a:gd name="connsiteY2" fmla="*/ 0 h 738664"/>
              <a:gd name="connsiteX3" fmla="*/ 2172899 w 5980457"/>
              <a:gd name="connsiteY3" fmla="*/ 0 h 738664"/>
              <a:gd name="connsiteX4" fmla="*/ 2837395 w 5980457"/>
              <a:gd name="connsiteY4" fmla="*/ 0 h 738664"/>
              <a:gd name="connsiteX5" fmla="*/ 3621499 w 5980457"/>
              <a:gd name="connsiteY5" fmla="*/ 0 h 738664"/>
              <a:gd name="connsiteX6" fmla="*/ 4345799 w 5980457"/>
              <a:gd name="connsiteY6" fmla="*/ 0 h 738664"/>
              <a:gd name="connsiteX7" fmla="*/ 4830880 w 5980457"/>
              <a:gd name="connsiteY7" fmla="*/ 0 h 738664"/>
              <a:gd name="connsiteX8" fmla="*/ 5980457 w 5980457"/>
              <a:gd name="connsiteY8" fmla="*/ 0 h 738664"/>
              <a:gd name="connsiteX9" fmla="*/ 5980457 w 5980457"/>
              <a:gd name="connsiteY9" fmla="*/ 384105 h 738664"/>
              <a:gd name="connsiteX10" fmla="*/ 5980457 w 5980457"/>
              <a:gd name="connsiteY10" fmla="*/ 738664 h 738664"/>
              <a:gd name="connsiteX11" fmla="*/ 5435571 w 5980457"/>
              <a:gd name="connsiteY11" fmla="*/ 738664 h 738664"/>
              <a:gd name="connsiteX12" fmla="*/ 4651467 w 5980457"/>
              <a:gd name="connsiteY12" fmla="*/ 738664 h 738664"/>
              <a:gd name="connsiteX13" fmla="*/ 4046776 w 5980457"/>
              <a:gd name="connsiteY13" fmla="*/ 738664 h 738664"/>
              <a:gd name="connsiteX14" fmla="*/ 3262672 w 5980457"/>
              <a:gd name="connsiteY14" fmla="*/ 738664 h 738664"/>
              <a:gd name="connsiteX15" fmla="*/ 2717785 w 5980457"/>
              <a:gd name="connsiteY15" fmla="*/ 738664 h 738664"/>
              <a:gd name="connsiteX16" fmla="*/ 2232704 w 5980457"/>
              <a:gd name="connsiteY16" fmla="*/ 738664 h 738664"/>
              <a:gd name="connsiteX17" fmla="*/ 1747622 w 5980457"/>
              <a:gd name="connsiteY17" fmla="*/ 738664 h 738664"/>
              <a:gd name="connsiteX18" fmla="*/ 1023323 w 5980457"/>
              <a:gd name="connsiteY18" fmla="*/ 738664 h 738664"/>
              <a:gd name="connsiteX19" fmla="*/ 0 w 5980457"/>
              <a:gd name="connsiteY19" fmla="*/ 738664 h 738664"/>
              <a:gd name="connsiteX20" fmla="*/ 0 w 5980457"/>
              <a:gd name="connsiteY20" fmla="*/ 369332 h 738664"/>
              <a:gd name="connsiteX21" fmla="*/ 0 w 5980457"/>
              <a:gd name="connsiteY21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980457" h="738664" fill="none" extrusionOk="0">
                <a:moveTo>
                  <a:pt x="0" y="0"/>
                </a:moveTo>
                <a:cubicBezTo>
                  <a:pt x="209635" y="8856"/>
                  <a:pt x="425289" y="-23882"/>
                  <a:pt x="784104" y="0"/>
                </a:cubicBezTo>
                <a:cubicBezTo>
                  <a:pt x="1142919" y="23882"/>
                  <a:pt x="1276122" y="-21789"/>
                  <a:pt x="1508404" y="0"/>
                </a:cubicBezTo>
                <a:cubicBezTo>
                  <a:pt x="1740686" y="21789"/>
                  <a:pt x="2028032" y="-16416"/>
                  <a:pt x="2172899" y="0"/>
                </a:cubicBezTo>
                <a:cubicBezTo>
                  <a:pt x="2317767" y="16416"/>
                  <a:pt x="2605158" y="25353"/>
                  <a:pt x="2837395" y="0"/>
                </a:cubicBezTo>
                <a:cubicBezTo>
                  <a:pt x="3069632" y="-25353"/>
                  <a:pt x="3278660" y="-29767"/>
                  <a:pt x="3621499" y="0"/>
                </a:cubicBezTo>
                <a:cubicBezTo>
                  <a:pt x="3964338" y="29767"/>
                  <a:pt x="4057590" y="-16821"/>
                  <a:pt x="4345799" y="0"/>
                </a:cubicBezTo>
                <a:cubicBezTo>
                  <a:pt x="4634008" y="16821"/>
                  <a:pt x="4627376" y="-9877"/>
                  <a:pt x="4830880" y="0"/>
                </a:cubicBezTo>
                <a:cubicBezTo>
                  <a:pt x="5034384" y="9877"/>
                  <a:pt x="5602260" y="46016"/>
                  <a:pt x="5980457" y="0"/>
                </a:cubicBezTo>
                <a:cubicBezTo>
                  <a:pt x="5986240" y="130597"/>
                  <a:pt x="5976482" y="211814"/>
                  <a:pt x="5980457" y="384105"/>
                </a:cubicBezTo>
                <a:cubicBezTo>
                  <a:pt x="5984432" y="556397"/>
                  <a:pt x="5962885" y="663710"/>
                  <a:pt x="5980457" y="738664"/>
                </a:cubicBezTo>
                <a:cubicBezTo>
                  <a:pt x="5812360" y="744911"/>
                  <a:pt x="5574678" y="726420"/>
                  <a:pt x="5435571" y="738664"/>
                </a:cubicBezTo>
                <a:cubicBezTo>
                  <a:pt x="5296464" y="750908"/>
                  <a:pt x="4854789" y="724092"/>
                  <a:pt x="4651467" y="738664"/>
                </a:cubicBezTo>
                <a:cubicBezTo>
                  <a:pt x="4448145" y="753236"/>
                  <a:pt x="4319278" y="750829"/>
                  <a:pt x="4046776" y="738664"/>
                </a:cubicBezTo>
                <a:cubicBezTo>
                  <a:pt x="3774274" y="726499"/>
                  <a:pt x="3473197" y="773473"/>
                  <a:pt x="3262672" y="738664"/>
                </a:cubicBezTo>
                <a:cubicBezTo>
                  <a:pt x="3052147" y="703855"/>
                  <a:pt x="2937973" y="750846"/>
                  <a:pt x="2717785" y="738664"/>
                </a:cubicBezTo>
                <a:cubicBezTo>
                  <a:pt x="2497597" y="726482"/>
                  <a:pt x="2434396" y="717658"/>
                  <a:pt x="2232704" y="738664"/>
                </a:cubicBezTo>
                <a:cubicBezTo>
                  <a:pt x="2031012" y="759670"/>
                  <a:pt x="1977826" y="750560"/>
                  <a:pt x="1747622" y="738664"/>
                </a:cubicBezTo>
                <a:cubicBezTo>
                  <a:pt x="1517418" y="726768"/>
                  <a:pt x="1383641" y="738003"/>
                  <a:pt x="1023323" y="738664"/>
                </a:cubicBezTo>
                <a:cubicBezTo>
                  <a:pt x="663005" y="739325"/>
                  <a:pt x="383987" y="783653"/>
                  <a:pt x="0" y="738664"/>
                </a:cubicBezTo>
                <a:cubicBezTo>
                  <a:pt x="-6487" y="572617"/>
                  <a:pt x="16246" y="531652"/>
                  <a:pt x="0" y="369332"/>
                </a:cubicBezTo>
                <a:cubicBezTo>
                  <a:pt x="-16246" y="207012"/>
                  <a:pt x="15646" y="118566"/>
                  <a:pt x="0" y="0"/>
                </a:cubicBezTo>
                <a:close/>
              </a:path>
              <a:path w="5980457" h="738664" stroke="0" extrusionOk="0">
                <a:moveTo>
                  <a:pt x="0" y="0"/>
                </a:moveTo>
                <a:cubicBezTo>
                  <a:pt x="143296" y="6643"/>
                  <a:pt x="304913" y="-25445"/>
                  <a:pt x="604691" y="0"/>
                </a:cubicBezTo>
                <a:cubicBezTo>
                  <a:pt x="904469" y="25445"/>
                  <a:pt x="881801" y="17540"/>
                  <a:pt x="1089772" y="0"/>
                </a:cubicBezTo>
                <a:cubicBezTo>
                  <a:pt x="1297743" y="-17540"/>
                  <a:pt x="1539347" y="-18203"/>
                  <a:pt x="1873877" y="0"/>
                </a:cubicBezTo>
                <a:cubicBezTo>
                  <a:pt x="2208407" y="18203"/>
                  <a:pt x="2196311" y="17035"/>
                  <a:pt x="2478567" y="0"/>
                </a:cubicBezTo>
                <a:cubicBezTo>
                  <a:pt x="2760823" y="-17035"/>
                  <a:pt x="2829704" y="7513"/>
                  <a:pt x="3083258" y="0"/>
                </a:cubicBezTo>
                <a:cubicBezTo>
                  <a:pt x="3336812" y="-7513"/>
                  <a:pt x="3657415" y="-14709"/>
                  <a:pt x="3867362" y="0"/>
                </a:cubicBezTo>
                <a:cubicBezTo>
                  <a:pt x="4077309" y="14709"/>
                  <a:pt x="4157936" y="9445"/>
                  <a:pt x="4412248" y="0"/>
                </a:cubicBezTo>
                <a:cubicBezTo>
                  <a:pt x="4666560" y="-9445"/>
                  <a:pt x="4863477" y="-5962"/>
                  <a:pt x="5196353" y="0"/>
                </a:cubicBezTo>
                <a:cubicBezTo>
                  <a:pt x="5529229" y="5962"/>
                  <a:pt x="5715488" y="-30192"/>
                  <a:pt x="5980457" y="0"/>
                </a:cubicBezTo>
                <a:cubicBezTo>
                  <a:pt x="5971723" y="100193"/>
                  <a:pt x="5965849" y="257057"/>
                  <a:pt x="5980457" y="369332"/>
                </a:cubicBezTo>
                <a:cubicBezTo>
                  <a:pt x="5995065" y="481607"/>
                  <a:pt x="5978294" y="631012"/>
                  <a:pt x="5980457" y="738664"/>
                </a:cubicBezTo>
                <a:cubicBezTo>
                  <a:pt x="5632876" y="717135"/>
                  <a:pt x="5531686" y="752651"/>
                  <a:pt x="5256157" y="738664"/>
                </a:cubicBezTo>
                <a:cubicBezTo>
                  <a:pt x="4980628" y="724677"/>
                  <a:pt x="4738261" y="749311"/>
                  <a:pt x="4472053" y="738664"/>
                </a:cubicBezTo>
                <a:cubicBezTo>
                  <a:pt x="4205845" y="728017"/>
                  <a:pt x="3856299" y="760985"/>
                  <a:pt x="3687948" y="738664"/>
                </a:cubicBezTo>
                <a:cubicBezTo>
                  <a:pt x="3519597" y="716343"/>
                  <a:pt x="3388595" y="725196"/>
                  <a:pt x="3143062" y="738664"/>
                </a:cubicBezTo>
                <a:cubicBezTo>
                  <a:pt x="2897529" y="752132"/>
                  <a:pt x="2721112" y="720978"/>
                  <a:pt x="2478567" y="738664"/>
                </a:cubicBezTo>
                <a:cubicBezTo>
                  <a:pt x="2236022" y="756350"/>
                  <a:pt x="1891928" y="760447"/>
                  <a:pt x="1694463" y="738664"/>
                </a:cubicBezTo>
                <a:cubicBezTo>
                  <a:pt x="1496998" y="716881"/>
                  <a:pt x="1194131" y="755154"/>
                  <a:pt x="1029968" y="738664"/>
                </a:cubicBezTo>
                <a:cubicBezTo>
                  <a:pt x="865805" y="722174"/>
                  <a:pt x="499517" y="757204"/>
                  <a:pt x="0" y="738664"/>
                </a:cubicBezTo>
                <a:cubicBezTo>
                  <a:pt x="-2012" y="570931"/>
                  <a:pt x="2033" y="497873"/>
                  <a:pt x="0" y="384105"/>
                </a:cubicBezTo>
                <a:cubicBezTo>
                  <a:pt x="-2033" y="270337"/>
                  <a:pt x="-11930" y="11759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heatmap shows that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walking and running activities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are popular amongst those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Very Good Health/Good Health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. In contrast,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is an activity preferred by those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Fair/Bad/Very Bad Health.</a:t>
            </a:r>
          </a:p>
        </p:txBody>
      </p:sp>
    </p:spTree>
    <p:extLst>
      <p:ext uri="{BB962C8B-B14F-4D97-AF65-F5344CB8AC3E}">
        <p14:creationId xmlns:p14="http://schemas.microsoft.com/office/powerpoint/2010/main" val="331656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FC252-8B5C-6521-1744-A359546B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C8E27869-C6A0-9E79-7901-1C1A5B05A0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3F617-F629-7549-412E-033F11B93F6C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30C76-0EF7-5EA5-82CA-9CAE05FF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dirty="0">
                <a:latin typeface="Poppins" panose="00000500000000000000" pitchFamily="2" charset="0"/>
              </a:rPr>
              <a:t>Project conclusion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summarizing the key findings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9C8120-A382-C531-8349-42FC21B6FD5C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6AA4D6FA-5059-C97D-7CC3-6B5BFF31E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347F2580-2787-2D90-6449-082825C1A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390883BD-1B5C-2A77-1C4A-27083D54D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B38BD7BC-0B35-1E28-B049-0A7157BF8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32AB0615-A8F4-D5B5-2C63-8AC176914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4E69CABB-A14B-735F-7CD8-5B7B72F039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51D5F-3239-D7AA-3CF7-FE438AB34FBF}"/>
              </a:ext>
            </a:extLst>
          </p:cNvPr>
          <p:cNvSpPr txBox="1"/>
          <p:nvPr/>
        </p:nvSpPr>
        <p:spPr>
          <a:xfrm>
            <a:off x="105108" y="1847619"/>
            <a:ext cx="6102154" cy="2031325"/>
          </a:xfrm>
          <a:custGeom>
            <a:avLst/>
            <a:gdLst>
              <a:gd name="connsiteX0" fmla="*/ 0 w 6102154"/>
              <a:gd name="connsiteY0" fmla="*/ 0 h 2031325"/>
              <a:gd name="connsiteX1" fmla="*/ 494952 w 6102154"/>
              <a:gd name="connsiteY1" fmla="*/ 0 h 2031325"/>
              <a:gd name="connsiteX2" fmla="*/ 1295013 w 6102154"/>
              <a:gd name="connsiteY2" fmla="*/ 0 h 2031325"/>
              <a:gd name="connsiteX3" fmla="*/ 2034051 w 6102154"/>
              <a:gd name="connsiteY3" fmla="*/ 0 h 2031325"/>
              <a:gd name="connsiteX4" fmla="*/ 2529004 w 6102154"/>
              <a:gd name="connsiteY4" fmla="*/ 0 h 2031325"/>
              <a:gd name="connsiteX5" fmla="*/ 3145999 w 6102154"/>
              <a:gd name="connsiteY5" fmla="*/ 0 h 2031325"/>
              <a:gd name="connsiteX6" fmla="*/ 3946060 w 6102154"/>
              <a:gd name="connsiteY6" fmla="*/ 0 h 2031325"/>
              <a:gd name="connsiteX7" fmla="*/ 4624077 w 6102154"/>
              <a:gd name="connsiteY7" fmla="*/ 0 h 2031325"/>
              <a:gd name="connsiteX8" fmla="*/ 5363115 w 6102154"/>
              <a:gd name="connsiteY8" fmla="*/ 0 h 2031325"/>
              <a:gd name="connsiteX9" fmla="*/ 6102154 w 6102154"/>
              <a:gd name="connsiteY9" fmla="*/ 0 h 2031325"/>
              <a:gd name="connsiteX10" fmla="*/ 6102154 w 6102154"/>
              <a:gd name="connsiteY10" fmla="*/ 677108 h 2031325"/>
              <a:gd name="connsiteX11" fmla="*/ 6102154 w 6102154"/>
              <a:gd name="connsiteY11" fmla="*/ 1374530 h 2031325"/>
              <a:gd name="connsiteX12" fmla="*/ 6102154 w 6102154"/>
              <a:gd name="connsiteY12" fmla="*/ 2031325 h 2031325"/>
              <a:gd name="connsiteX13" fmla="*/ 5607202 w 6102154"/>
              <a:gd name="connsiteY13" fmla="*/ 2031325 h 2031325"/>
              <a:gd name="connsiteX14" fmla="*/ 5112249 w 6102154"/>
              <a:gd name="connsiteY14" fmla="*/ 2031325 h 2031325"/>
              <a:gd name="connsiteX15" fmla="*/ 4373210 w 6102154"/>
              <a:gd name="connsiteY15" fmla="*/ 2031325 h 2031325"/>
              <a:gd name="connsiteX16" fmla="*/ 3878258 w 6102154"/>
              <a:gd name="connsiteY16" fmla="*/ 2031325 h 2031325"/>
              <a:gd name="connsiteX17" fmla="*/ 3200241 w 6102154"/>
              <a:gd name="connsiteY17" fmla="*/ 2031325 h 2031325"/>
              <a:gd name="connsiteX18" fmla="*/ 2644267 w 6102154"/>
              <a:gd name="connsiteY18" fmla="*/ 2031325 h 2031325"/>
              <a:gd name="connsiteX19" fmla="*/ 1966250 w 6102154"/>
              <a:gd name="connsiteY19" fmla="*/ 2031325 h 2031325"/>
              <a:gd name="connsiteX20" fmla="*/ 1288233 w 6102154"/>
              <a:gd name="connsiteY20" fmla="*/ 2031325 h 2031325"/>
              <a:gd name="connsiteX21" fmla="*/ 610215 w 6102154"/>
              <a:gd name="connsiteY21" fmla="*/ 2031325 h 2031325"/>
              <a:gd name="connsiteX22" fmla="*/ 0 w 6102154"/>
              <a:gd name="connsiteY22" fmla="*/ 2031325 h 2031325"/>
              <a:gd name="connsiteX23" fmla="*/ 0 w 6102154"/>
              <a:gd name="connsiteY23" fmla="*/ 1374530 h 2031325"/>
              <a:gd name="connsiteX24" fmla="*/ 0 w 6102154"/>
              <a:gd name="connsiteY24" fmla="*/ 697422 h 2031325"/>
              <a:gd name="connsiteX25" fmla="*/ 0 w 6102154"/>
              <a:gd name="connsiteY25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102154" h="2031325" fill="none" extrusionOk="0">
                <a:moveTo>
                  <a:pt x="0" y="0"/>
                </a:moveTo>
                <a:cubicBezTo>
                  <a:pt x="140182" y="12867"/>
                  <a:pt x="370234" y="19363"/>
                  <a:pt x="494952" y="0"/>
                </a:cubicBezTo>
                <a:cubicBezTo>
                  <a:pt x="619670" y="-19363"/>
                  <a:pt x="1004352" y="-14707"/>
                  <a:pt x="1295013" y="0"/>
                </a:cubicBezTo>
                <a:cubicBezTo>
                  <a:pt x="1585674" y="14707"/>
                  <a:pt x="1728798" y="30256"/>
                  <a:pt x="2034051" y="0"/>
                </a:cubicBezTo>
                <a:cubicBezTo>
                  <a:pt x="2339304" y="-30256"/>
                  <a:pt x="2375032" y="11651"/>
                  <a:pt x="2529004" y="0"/>
                </a:cubicBezTo>
                <a:cubicBezTo>
                  <a:pt x="2682976" y="-11651"/>
                  <a:pt x="2909552" y="16622"/>
                  <a:pt x="3145999" y="0"/>
                </a:cubicBezTo>
                <a:cubicBezTo>
                  <a:pt x="3382447" y="-16622"/>
                  <a:pt x="3555044" y="14885"/>
                  <a:pt x="3946060" y="0"/>
                </a:cubicBezTo>
                <a:cubicBezTo>
                  <a:pt x="4337076" y="-14885"/>
                  <a:pt x="4434852" y="-32322"/>
                  <a:pt x="4624077" y="0"/>
                </a:cubicBezTo>
                <a:cubicBezTo>
                  <a:pt x="4813302" y="32322"/>
                  <a:pt x="5136686" y="-21431"/>
                  <a:pt x="5363115" y="0"/>
                </a:cubicBezTo>
                <a:cubicBezTo>
                  <a:pt x="5589544" y="21431"/>
                  <a:pt x="5822462" y="-8321"/>
                  <a:pt x="6102154" y="0"/>
                </a:cubicBezTo>
                <a:cubicBezTo>
                  <a:pt x="6085934" y="175873"/>
                  <a:pt x="6112267" y="373507"/>
                  <a:pt x="6102154" y="677108"/>
                </a:cubicBezTo>
                <a:cubicBezTo>
                  <a:pt x="6092041" y="980709"/>
                  <a:pt x="6077179" y="1121933"/>
                  <a:pt x="6102154" y="1374530"/>
                </a:cubicBezTo>
                <a:cubicBezTo>
                  <a:pt x="6127129" y="1627127"/>
                  <a:pt x="6075174" y="1785601"/>
                  <a:pt x="6102154" y="2031325"/>
                </a:cubicBezTo>
                <a:cubicBezTo>
                  <a:pt x="5889932" y="2032439"/>
                  <a:pt x="5714029" y="2036072"/>
                  <a:pt x="5607202" y="2031325"/>
                </a:cubicBezTo>
                <a:cubicBezTo>
                  <a:pt x="5500375" y="2026578"/>
                  <a:pt x="5301665" y="2016610"/>
                  <a:pt x="5112249" y="2031325"/>
                </a:cubicBezTo>
                <a:cubicBezTo>
                  <a:pt x="4922833" y="2046040"/>
                  <a:pt x="4521315" y="2037373"/>
                  <a:pt x="4373210" y="2031325"/>
                </a:cubicBezTo>
                <a:cubicBezTo>
                  <a:pt x="4225105" y="2025277"/>
                  <a:pt x="4110236" y="2045899"/>
                  <a:pt x="3878258" y="2031325"/>
                </a:cubicBezTo>
                <a:cubicBezTo>
                  <a:pt x="3646280" y="2016751"/>
                  <a:pt x="3481471" y="2027203"/>
                  <a:pt x="3200241" y="2031325"/>
                </a:cubicBezTo>
                <a:cubicBezTo>
                  <a:pt x="2919011" y="2035447"/>
                  <a:pt x="2818762" y="2031611"/>
                  <a:pt x="2644267" y="2031325"/>
                </a:cubicBezTo>
                <a:cubicBezTo>
                  <a:pt x="2469772" y="2031039"/>
                  <a:pt x="2222702" y="2016715"/>
                  <a:pt x="1966250" y="2031325"/>
                </a:cubicBezTo>
                <a:cubicBezTo>
                  <a:pt x="1709798" y="2045935"/>
                  <a:pt x="1468445" y="2032054"/>
                  <a:pt x="1288233" y="2031325"/>
                </a:cubicBezTo>
                <a:cubicBezTo>
                  <a:pt x="1108021" y="2030596"/>
                  <a:pt x="891246" y="2032490"/>
                  <a:pt x="610215" y="2031325"/>
                </a:cubicBezTo>
                <a:cubicBezTo>
                  <a:pt x="329184" y="2030160"/>
                  <a:pt x="188731" y="2047288"/>
                  <a:pt x="0" y="2031325"/>
                </a:cubicBezTo>
                <a:cubicBezTo>
                  <a:pt x="26713" y="1766217"/>
                  <a:pt x="-12433" y="1527687"/>
                  <a:pt x="0" y="1374530"/>
                </a:cubicBezTo>
                <a:cubicBezTo>
                  <a:pt x="12433" y="1221373"/>
                  <a:pt x="8136" y="973652"/>
                  <a:pt x="0" y="697422"/>
                </a:cubicBezTo>
                <a:cubicBezTo>
                  <a:pt x="-8136" y="421192"/>
                  <a:pt x="27445" y="258127"/>
                  <a:pt x="0" y="0"/>
                </a:cubicBezTo>
                <a:close/>
              </a:path>
              <a:path w="6102154" h="2031325" stroke="0" extrusionOk="0">
                <a:moveTo>
                  <a:pt x="0" y="0"/>
                </a:moveTo>
                <a:cubicBezTo>
                  <a:pt x="299392" y="22324"/>
                  <a:pt x="326959" y="846"/>
                  <a:pt x="616996" y="0"/>
                </a:cubicBezTo>
                <a:cubicBezTo>
                  <a:pt x="907033" y="-846"/>
                  <a:pt x="950865" y="-20871"/>
                  <a:pt x="1111948" y="0"/>
                </a:cubicBezTo>
                <a:cubicBezTo>
                  <a:pt x="1273031" y="20871"/>
                  <a:pt x="1626215" y="25820"/>
                  <a:pt x="1912008" y="0"/>
                </a:cubicBezTo>
                <a:cubicBezTo>
                  <a:pt x="2197801" y="-25820"/>
                  <a:pt x="2269458" y="-15068"/>
                  <a:pt x="2529004" y="0"/>
                </a:cubicBezTo>
                <a:cubicBezTo>
                  <a:pt x="2788550" y="15068"/>
                  <a:pt x="3021080" y="7520"/>
                  <a:pt x="3145999" y="0"/>
                </a:cubicBezTo>
                <a:cubicBezTo>
                  <a:pt x="3270918" y="-7520"/>
                  <a:pt x="3559893" y="11983"/>
                  <a:pt x="3946060" y="0"/>
                </a:cubicBezTo>
                <a:cubicBezTo>
                  <a:pt x="4332227" y="-11983"/>
                  <a:pt x="4260798" y="-11345"/>
                  <a:pt x="4502034" y="0"/>
                </a:cubicBezTo>
                <a:cubicBezTo>
                  <a:pt x="4743270" y="11345"/>
                  <a:pt x="5133281" y="35438"/>
                  <a:pt x="5302094" y="0"/>
                </a:cubicBezTo>
                <a:cubicBezTo>
                  <a:pt x="5470907" y="-35438"/>
                  <a:pt x="5703530" y="16470"/>
                  <a:pt x="6102154" y="0"/>
                </a:cubicBezTo>
                <a:cubicBezTo>
                  <a:pt x="6086999" y="137566"/>
                  <a:pt x="6106561" y="360539"/>
                  <a:pt x="6102154" y="677108"/>
                </a:cubicBezTo>
                <a:cubicBezTo>
                  <a:pt x="6097747" y="993677"/>
                  <a:pt x="6091398" y="1084893"/>
                  <a:pt x="6102154" y="1354217"/>
                </a:cubicBezTo>
                <a:cubicBezTo>
                  <a:pt x="6112910" y="1623541"/>
                  <a:pt x="6132665" y="1844274"/>
                  <a:pt x="6102154" y="2031325"/>
                </a:cubicBezTo>
                <a:cubicBezTo>
                  <a:pt x="5879041" y="2023190"/>
                  <a:pt x="5721598" y="2031647"/>
                  <a:pt x="5607202" y="2031325"/>
                </a:cubicBezTo>
                <a:cubicBezTo>
                  <a:pt x="5492806" y="2031003"/>
                  <a:pt x="5098548" y="2011408"/>
                  <a:pt x="4807141" y="2031325"/>
                </a:cubicBezTo>
                <a:cubicBezTo>
                  <a:pt x="4515734" y="2051242"/>
                  <a:pt x="4431891" y="2036456"/>
                  <a:pt x="4251167" y="2031325"/>
                </a:cubicBezTo>
                <a:cubicBezTo>
                  <a:pt x="4070443" y="2026194"/>
                  <a:pt x="3750704" y="2014683"/>
                  <a:pt x="3573150" y="2031325"/>
                </a:cubicBezTo>
                <a:cubicBezTo>
                  <a:pt x="3395596" y="2047967"/>
                  <a:pt x="2939354" y="2045690"/>
                  <a:pt x="2773090" y="2031325"/>
                </a:cubicBezTo>
                <a:cubicBezTo>
                  <a:pt x="2606826" y="2016960"/>
                  <a:pt x="2337596" y="2024828"/>
                  <a:pt x="2095073" y="2031325"/>
                </a:cubicBezTo>
                <a:cubicBezTo>
                  <a:pt x="1852550" y="2037822"/>
                  <a:pt x="1776610" y="2017064"/>
                  <a:pt x="1600120" y="2031325"/>
                </a:cubicBezTo>
                <a:cubicBezTo>
                  <a:pt x="1423630" y="2045586"/>
                  <a:pt x="1281076" y="2011272"/>
                  <a:pt x="1044146" y="2031325"/>
                </a:cubicBezTo>
                <a:cubicBezTo>
                  <a:pt x="807216" y="2051378"/>
                  <a:pt x="410654" y="2036011"/>
                  <a:pt x="0" y="2031325"/>
                </a:cubicBezTo>
                <a:cubicBezTo>
                  <a:pt x="18894" y="1748642"/>
                  <a:pt x="-22136" y="1495390"/>
                  <a:pt x="0" y="1354217"/>
                </a:cubicBezTo>
                <a:cubicBezTo>
                  <a:pt x="22136" y="1213044"/>
                  <a:pt x="-2999" y="993775"/>
                  <a:pt x="0" y="677108"/>
                </a:cubicBezTo>
                <a:cubicBezTo>
                  <a:pt x="2999" y="360441"/>
                  <a:pt x="-18046" y="1384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Whole population from 2017 – 2023: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he following activities are rising in popularity: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(Indoors, Outdoors and Open Water), Treadmill and Adventure or crazy golf.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latin typeface="Grandview Display"/>
            </a:endParaRPr>
          </a:p>
          <a:p>
            <a:pPr>
              <a:defRPr/>
            </a:pPr>
            <a:r>
              <a:rPr lang="en-US" sz="1400" b="1" dirty="0">
                <a:latin typeface="Grandview Display"/>
              </a:rPr>
              <a:t>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here was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sharp decrease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in Activity counts during Nov 19-20. This correlates with the COVID-19 Pandemic during which the country was in Lockdown with no or limited access to leisure facilities.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E5FAE">
                    <a:lumMod val="75000"/>
                  </a:srgb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Adventure or crazy golf was the only activity to gain popularity during the COVID-19 Pandemic.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CE5FAE">
                  <a:lumMod val="75000"/>
                </a:srgb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25300-1842-D86B-1DB1-6EBBBE5D1347}"/>
              </a:ext>
            </a:extLst>
          </p:cNvPr>
          <p:cNvSpPr txBox="1"/>
          <p:nvPr/>
        </p:nvSpPr>
        <p:spPr>
          <a:xfrm>
            <a:off x="6704964" y="1847618"/>
            <a:ext cx="4702403" cy="2031325"/>
          </a:xfrm>
          <a:custGeom>
            <a:avLst/>
            <a:gdLst>
              <a:gd name="connsiteX0" fmla="*/ 0 w 4702403"/>
              <a:gd name="connsiteY0" fmla="*/ 0 h 2031325"/>
              <a:gd name="connsiteX1" fmla="*/ 624748 w 4702403"/>
              <a:gd name="connsiteY1" fmla="*/ 0 h 2031325"/>
              <a:gd name="connsiteX2" fmla="*/ 1202472 w 4702403"/>
              <a:gd name="connsiteY2" fmla="*/ 0 h 2031325"/>
              <a:gd name="connsiteX3" fmla="*/ 1921268 w 4702403"/>
              <a:gd name="connsiteY3" fmla="*/ 0 h 2031325"/>
              <a:gd name="connsiteX4" fmla="*/ 2593039 w 4702403"/>
              <a:gd name="connsiteY4" fmla="*/ 0 h 2031325"/>
              <a:gd name="connsiteX5" fmla="*/ 3264811 w 4702403"/>
              <a:gd name="connsiteY5" fmla="*/ 0 h 2031325"/>
              <a:gd name="connsiteX6" fmla="*/ 4030631 w 4702403"/>
              <a:gd name="connsiteY6" fmla="*/ 0 h 2031325"/>
              <a:gd name="connsiteX7" fmla="*/ 4702403 w 4702403"/>
              <a:gd name="connsiteY7" fmla="*/ 0 h 2031325"/>
              <a:gd name="connsiteX8" fmla="*/ 4702403 w 4702403"/>
              <a:gd name="connsiteY8" fmla="*/ 616169 h 2031325"/>
              <a:gd name="connsiteX9" fmla="*/ 4702403 w 4702403"/>
              <a:gd name="connsiteY9" fmla="*/ 1313590 h 2031325"/>
              <a:gd name="connsiteX10" fmla="*/ 4702403 w 4702403"/>
              <a:gd name="connsiteY10" fmla="*/ 2031325 h 2031325"/>
              <a:gd name="connsiteX11" fmla="*/ 3983607 w 4702403"/>
              <a:gd name="connsiteY11" fmla="*/ 2031325 h 2031325"/>
              <a:gd name="connsiteX12" fmla="*/ 3264811 w 4702403"/>
              <a:gd name="connsiteY12" fmla="*/ 2031325 h 2031325"/>
              <a:gd name="connsiteX13" fmla="*/ 2498991 w 4702403"/>
              <a:gd name="connsiteY13" fmla="*/ 2031325 h 2031325"/>
              <a:gd name="connsiteX14" fmla="*/ 1874243 w 4702403"/>
              <a:gd name="connsiteY14" fmla="*/ 2031325 h 2031325"/>
              <a:gd name="connsiteX15" fmla="*/ 1108424 w 4702403"/>
              <a:gd name="connsiteY15" fmla="*/ 2031325 h 2031325"/>
              <a:gd name="connsiteX16" fmla="*/ 0 w 4702403"/>
              <a:gd name="connsiteY16" fmla="*/ 2031325 h 2031325"/>
              <a:gd name="connsiteX17" fmla="*/ 0 w 4702403"/>
              <a:gd name="connsiteY17" fmla="*/ 1415156 h 2031325"/>
              <a:gd name="connsiteX18" fmla="*/ 0 w 4702403"/>
              <a:gd name="connsiteY18" fmla="*/ 717735 h 2031325"/>
              <a:gd name="connsiteX19" fmla="*/ 0 w 4702403"/>
              <a:gd name="connsiteY19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02403" h="2031325" fill="none" extrusionOk="0">
                <a:moveTo>
                  <a:pt x="0" y="0"/>
                </a:moveTo>
                <a:cubicBezTo>
                  <a:pt x="201756" y="17639"/>
                  <a:pt x="493082" y="12868"/>
                  <a:pt x="624748" y="0"/>
                </a:cubicBezTo>
                <a:cubicBezTo>
                  <a:pt x="756414" y="-12868"/>
                  <a:pt x="952080" y="-1557"/>
                  <a:pt x="1202472" y="0"/>
                </a:cubicBezTo>
                <a:cubicBezTo>
                  <a:pt x="1452864" y="1557"/>
                  <a:pt x="1598213" y="-501"/>
                  <a:pt x="1921268" y="0"/>
                </a:cubicBezTo>
                <a:cubicBezTo>
                  <a:pt x="2244323" y="501"/>
                  <a:pt x="2335853" y="23515"/>
                  <a:pt x="2593039" y="0"/>
                </a:cubicBezTo>
                <a:cubicBezTo>
                  <a:pt x="2850225" y="-23515"/>
                  <a:pt x="3103523" y="-25630"/>
                  <a:pt x="3264811" y="0"/>
                </a:cubicBezTo>
                <a:cubicBezTo>
                  <a:pt x="3426099" y="25630"/>
                  <a:pt x="3808494" y="-7914"/>
                  <a:pt x="4030631" y="0"/>
                </a:cubicBezTo>
                <a:cubicBezTo>
                  <a:pt x="4252768" y="7914"/>
                  <a:pt x="4442707" y="21343"/>
                  <a:pt x="4702403" y="0"/>
                </a:cubicBezTo>
                <a:cubicBezTo>
                  <a:pt x="4717015" y="281415"/>
                  <a:pt x="4687225" y="447060"/>
                  <a:pt x="4702403" y="616169"/>
                </a:cubicBezTo>
                <a:cubicBezTo>
                  <a:pt x="4717581" y="785278"/>
                  <a:pt x="4692829" y="1118319"/>
                  <a:pt x="4702403" y="1313590"/>
                </a:cubicBezTo>
                <a:cubicBezTo>
                  <a:pt x="4711977" y="1508861"/>
                  <a:pt x="4694427" y="1729284"/>
                  <a:pt x="4702403" y="2031325"/>
                </a:cubicBezTo>
                <a:cubicBezTo>
                  <a:pt x="4385751" y="2054383"/>
                  <a:pt x="4302322" y="2006913"/>
                  <a:pt x="3983607" y="2031325"/>
                </a:cubicBezTo>
                <a:cubicBezTo>
                  <a:pt x="3664892" y="2055737"/>
                  <a:pt x="3589615" y="2025793"/>
                  <a:pt x="3264811" y="2031325"/>
                </a:cubicBezTo>
                <a:cubicBezTo>
                  <a:pt x="2940007" y="2036857"/>
                  <a:pt x="2840756" y="2033977"/>
                  <a:pt x="2498991" y="2031325"/>
                </a:cubicBezTo>
                <a:cubicBezTo>
                  <a:pt x="2157226" y="2028673"/>
                  <a:pt x="2056761" y="2044959"/>
                  <a:pt x="1874243" y="2031325"/>
                </a:cubicBezTo>
                <a:cubicBezTo>
                  <a:pt x="1691725" y="2017691"/>
                  <a:pt x="1481843" y="2045333"/>
                  <a:pt x="1108424" y="2031325"/>
                </a:cubicBezTo>
                <a:cubicBezTo>
                  <a:pt x="735005" y="2017317"/>
                  <a:pt x="254547" y="2068883"/>
                  <a:pt x="0" y="2031325"/>
                </a:cubicBezTo>
                <a:cubicBezTo>
                  <a:pt x="2986" y="1901812"/>
                  <a:pt x="-5580" y="1722881"/>
                  <a:pt x="0" y="1415156"/>
                </a:cubicBezTo>
                <a:cubicBezTo>
                  <a:pt x="5580" y="1107431"/>
                  <a:pt x="-5992" y="1051366"/>
                  <a:pt x="0" y="717735"/>
                </a:cubicBezTo>
                <a:cubicBezTo>
                  <a:pt x="5992" y="384104"/>
                  <a:pt x="-34393" y="333631"/>
                  <a:pt x="0" y="0"/>
                </a:cubicBezTo>
                <a:close/>
              </a:path>
              <a:path w="4702403" h="2031325" stroke="0" extrusionOk="0">
                <a:moveTo>
                  <a:pt x="0" y="0"/>
                </a:moveTo>
                <a:cubicBezTo>
                  <a:pt x="182707" y="-3041"/>
                  <a:pt x="427482" y="-19518"/>
                  <a:pt x="624748" y="0"/>
                </a:cubicBezTo>
                <a:cubicBezTo>
                  <a:pt x="822014" y="19518"/>
                  <a:pt x="975697" y="-21616"/>
                  <a:pt x="1155448" y="0"/>
                </a:cubicBezTo>
                <a:cubicBezTo>
                  <a:pt x="1335199" y="21616"/>
                  <a:pt x="1679244" y="-34512"/>
                  <a:pt x="1921268" y="0"/>
                </a:cubicBezTo>
                <a:cubicBezTo>
                  <a:pt x="2163292" y="34512"/>
                  <a:pt x="2240377" y="-24598"/>
                  <a:pt x="2546015" y="0"/>
                </a:cubicBezTo>
                <a:cubicBezTo>
                  <a:pt x="2851653" y="24598"/>
                  <a:pt x="2954904" y="4740"/>
                  <a:pt x="3170763" y="0"/>
                </a:cubicBezTo>
                <a:cubicBezTo>
                  <a:pt x="3386622" y="-4740"/>
                  <a:pt x="3739491" y="16786"/>
                  <a:pt x="3936583" y="0"/>
                </a:cubicBezTo>
                <a:cubicBezTo>
                  <a:pt x="4133675" y="-16786"/>
                  <a:pt x="4401855" y="12912"/>
                  <a:pt x="4702403" y="0"/>
                </a:cubicBezTo>
                <a:cubicBezTo>
                  <a:pt x="4710505" y="242212"/>
                  <a:pt x="4729226" y="425277"/>
                  <a:pt x="4702403" y="717735"/>
                </a:cubicBezTo>
                <a:cubicBezTo>
                  <a:pt x="4675580" y="1010193"/>
                  <a:pt x="4722988" y="1046347"/>
                  <a:pt x="4702403" y="1354217"/>
                </a:cubicBezTo>
                <a:cubicBezTo>
                  <a:pt x="4681818" y="1662087"/>
                  <a:pt x="4706810" y="1714756"/>
                  <a:pt x="4702403" y="2031325"/>
                </a:cubicBezTo>
                <a:cubicBezTo>
                  <a:pt x="4553376" y="2039633"/>
                  <a:pt x="4170713" y="2057901"/>
                  <a:pt x="4030631" y="2031325"/>
                </a:cubicBezTo>
                <a:cubicBezTo>
                  <a:pt x="3890549" y="2004749"/>
                  <a:pt x="3650884" y="2045989"/>
                  <a:pt x="3405883" y="2031325"/>
                </a:cubicBezTo>
                <a:cubicBezTo>
                  <a:pt x="3160882" y="2016661"/>
                  <a:pt x="2878383" y="2041472"/>
                  <a:pt x="2640063" y="2031325"/>
                </a:cubicBezTo>
                <a:cubicBezTo>
                  <a:pt x="2401743" y="2021178"/>
                  <a:pt x="2123393" y="2011235"/>
                  <a:pt x="1874243" y="2031325"/>
                </a:cubicBezTo>
                <a:cubicBezTo>
                  <a:pt x="1625093" y="2051415"/>
                  <a:pt x="1540854" y="2020956"/>
                  <a:pt x="1296520" y="2031325"/>
                </a:cubicBezTo>
                <a:cubicBezTo>
                  <a:pt x="1052186" y="2041694"/>
                  <a:pt x="935792" y="2011344"/>
                  <a:pt x="624748" y="2031325"/>
                </a:cubicBezTo>
                <a:cubicBezTo>
                  <a:pt x="313704" y="2051306"/>
                  <a:pt x="139182" y="2062001"/>
                  <a:pt x="0" y="2031325"/>
                </a:cubicBezTo>
                <a:cubicBezTo>
                  <a:pt x="-19514" y="1723402"/>
                  <a:pt x="-17503" y="1663256"/>
                  <a:pt x="0" y="1354217"/>
                </a:cubicBezTo>
                <a:cubicBezTo>
                  <a:pt x="17503" y="1045178"/>
                  <a:pt x="633" y="978335"/>
                  <a:pt x="0" y="717735"/>
                </a:cubicBezTo>
                <a:cubicBezTo>
                  <a:pt x="-633" y="457135"/>
                  <a:pt x="12093" y="29962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Poppins" panose="00000500000000000000" pitchFamily="2" charset="0"/>
              </a:rPr>
              <a:t>Gender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: </a:t>
            </a:r>
            <a:r>
              <a:rPr lang="en-US" sz="1400" b="1" dirty="0"/>
              <a:t>Activities only appearing in male top 20: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Full course golf, Road cycling or racing and Mountain biking</a:t>
            </a:r>
            <a:r>
              <a:rPr lang="en-US" sz="1400" b="1" dirty="0"/>
              <a:t>.</a:t>
            </a:r>
          </a:p>
          <a:p>
            <a:endParaRPr lang="en-US" sz="1400" b="1" dirty="0"/>
          </a:p>
          <a:p>
            <a:r>
              <a:rPr lang="en-US" sz="1400" b="1" dirty="0"/>
              <a:t>Activities only appearing in female top 20: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Cardio class, Dance-based class, Core strength class and Pilates.</a:t>
            </a:r>
          </a:p>
          <a:p>
            <a:endParaRPr lang="en-US" sz="1400" b="1" dirty="0"/>
          </a:p>
          <a:p>
            <a:r>
              <a:rPr lang="en-US" sz="1400" b="1" dirty="0"/>
              <a:t>Activities only appearing in other top 20: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Climbing or bouldering wall, Canoeing, Kayaking and Rafting</a:t>
            </a:r>
          </a:p>
          <a:p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E9FF-4A80-1A54-6AED-E0FF2609151B}"/>
              </a:ext>
            </a:extLst>
          </p:cNvPr>
          <p:cNvSpPr txBox="1"/>
          <p:nvPr/>
        </p:nvSpPr>
        <p:spPr>
          <a:xfrm>
            <a:off x="405409" y="4064812"/>
            <a:ext cx="8736595" cy="1169551"/>
          </a:xfrm>
          <a:custGeom>
            <a:avLst/>
            <a:gdLst>
              <a:gd name="connsiteX0" fmla="*/ 0 w 8736595"/>
              <a:gd name="connsiteY0" fmla="*/ 0 h 1169551"/>
              <a:gd name="connsiteX1" fmla="*/ 759412 w 8736595"/>
              <a:gd name="connsiteY1" fmla="*/ 0 h 1169551"/>
              <a:gd name="connsiteX2" fmla="*/ 1344092 w 8736595"/>
              <a:gd name="connsiteY2" fmla="*/ 0 h 1169551"/>
              <a:gd name="connsiteX3" fmla="*/ 2016137 w 8736595"/>
              <a:gd name="connsiteY3" fmla="*/ 0 h 1169551"/>
              <a:gd name="connsiteX4" fmla="*/ 2862915 w 8736595"/>
              <a:gd name="connsiteY4" fmla="*/ 0 h 1169551"/>
              <a:gd name="connsiteX5" fmla="*/ 3360229 w 8736595"/>
              <a:gd name="connsiteY5" fmla="*/ 0 h 1169551"/>
              <a:gd name="connsiteX6" fmla="*/ 4119641 w 8736595"/>
              <a:gd name="connsiteY6" fmla="*/ 0 h 1169551"/>
              <a:gd name="connsiteX7" fmla="*/ 4616954 w 8736595"/>
              <a:gd name="connsiteY7" fmla="*/ 0 h 1169551"/>
              <a:gd name="connsiteX8" fmla="*/ 5289000 w 8736595"/>
              <a:gd name="connsiteY8" fmla="*/ 0 h 1169551"/>
              <a:gd name="connsiteX9" fmla="*/ 6048412 w 8736595"/>
              <a:gd name="connsiteY9" fmla="*/ 0 h 1169551"/>
              <a:gd name="connsiteX10" fmla="*/ 6458360 w 8736595"/>
              <a:gd name="connsiteY10" fmla="*/ 0 h 1169551"/>
              <a:gd name="connsiteX11" fmla="*/ 6868308 w 8736595"/>
              <a:gd name="connsiteY11" fmla="*/ 0 h 1169551"/>
              <a:gd name="connsiteX12" fmla="*/ 7715085 w 8736595"/>
              <a:gd name="connsiteY12" fmla="*/ 0 h 1169551"/>
              <a:gd name="connsiteX13" fmla="*/ 8736595 w 8736595"/>
              <a:gd name="connsiteY13" fmla="*/ 0 h 1169551"/>
              <a:gd name="connsiteX14" fmla="*/ 8736595 w 8736595"/>
              <a:gd name="connsiteY14" fmla="*/ 549689 h 1169551"/>
              <a:gd name="connsiteX15" fmla="*/ 8736595 w 8736595"/>
              <a:gd name="connsiteY15" fmla="*/ 1169551 h 1169551"/>
              <a:gd name="connsiteX16" fmla="*/ 7977183 w 8736595"/>
              <a:gd name="connsiteY16" fmla="*/ 1169551 h 1169551"/>
              <a:gd name="connsiteX17" fmla="*/ 7217772 w 8736595"/>
              <a:gd name="connsiteY17" fmla="*/ 1169551 h 1169551"/>
              <a:gd name="connsiteX18" fmla="*/ 6545726 w 8736595"/>
              <a:gd name="connsiteY18" fmla="*/ 1169551 h 1169551"/>
              <a:gd name="connsiteX19" fmla="*/ 5698948 w 8736595"/>
              <a:gd name="connsiteY19" fmla="*/ 1169551 h 1169551"/>
              <a:gd name="connsiteX20" fmla="*/ 4852170 w 8736595"/>
              <a:gd name="connsiteY20" fmla="*/ 1169551 h 1169551"/>
              <a:gd name="connsiteX21" fmla="*/ 4092759 w 8736595"/>
              <a:gd name="connsiteY21" fmla="*/ 1169551 h 1169551"/>
              <a:gd name="connsiteX22" fmla="*/ 3333347 w 8736595"/>
              <a:gd name="connsiteY22" fmla="*/ 1169551 h 1169551"/>
              <a:gd name="connsiteX23" fmla="*/ 2573935 w 8736595"/>
              <a:gd name="connsiteY23" fmla="*/ 1169551 h 1169551"/>
              <a:gd name="connsiteX24" fmla="*/ 2076621 w 8736595"/>
              <a:gd name="connsiteY24" fmla="*/ 1169551 h 1169551"/>
              <a:gd name="connsiteX25" fmla="*/ 1229844 w 8736595"/>
              <a:gd name="connsiteY25" fmla="*/ 1169551 h 1169551"/>
              <a:gd name="connsiteX26" fmla="*/ 0 w 8736595"/>
              <a:gd name="connsiteY26" fmla="*/ 1169551 h 1169551"/>
              <a:gd name="connsiteX27" fmla="*/ 0 w 8736595"/>
              <a:gd name="connsiteY27" fmla="*/ 619862 h 1169551"/>
              <a:gd name="connsiteX28" fmla="*/ 0 w 8736595"/>
              <a:gd name="connsiteY28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736595" h="1169551" fill="none" extrusionOk="0">
                <a:moveTo>
                  <a:pt x="0" y="0"/>
                </a:moveTo>
                <a:cubicBezTo>
                  <a:pt x="263205" y="-10868"/>
                  <a:pt x="414766" y="-36618"/>
                  <a:pt x="759412" y="0"/>
                </a:cubicBezTo>
                <a:cubicBezTo>
                  <a:pt x="1104058" y="36618"/>
                  <a:pt x="1201635" y="-4422"/>
                  <a:pt x="1344092" y="0"/>
                </a:cubicBezTo>
                <a:cubicBezTo>
                  <a:pt x="1486549" y="4422"/>
                  <a:pt x="1753028" y="-31134"/>
                  <a:pt x="2016137" y="0"/>
                </a:cubicBezTo>
                <a:cubicBezTo>
                  <a:pt x="2279246" y="31134"/>
                  <a:pt x="2589648" y="14130"/>
                  <a:pt x="2862915" y="0"/>
                </a:cubicBezTo>
                <a:cubicBezTo>
                  <a:pt x="3136182" y="-14130"/>
                  <a:pt x="3221096" y="-3644"/>
                  <a:pt x="3360229" y="0"/>
                </a:cubicBezTo>
                <a:cubicBezTo>
                  <a:pt x="3499362" y="3644"/>
                  <a:pt x="3843269" y="-22955"/>
                  <a:pt x="4119641" y="0"/>
                </a:cubicBezTo>
                <a:cubicBezTo>
                  <a:pt x="4396013" y="22955"/>
                  <a:pt x="4449352" y="-18129"/>
                  <a:pt x="4616954" y="0"/>
                </a:cubicBezTo>
                <a:cubicBezTo>
                  <a:pt x="4784556" y="18129"/>
                  <a:pt x="5042597" y="9018"/>
                  <a:pt x="5289000" y="0"/>
                </a:cubicBezTo>
                <a:cubicBezTo>
                  <a:pt x="5535403" y="-9018"/>
                  <a:pt x="5850935" y="-30710"/>
                  <a:pt x="6048412" y="0"/>
                </a:cubicBezTo>
                <a:cubicBezTo>
                  <a:pt x="6245889" y="30710"/>
                  <a:pt x="6325374" y="-2955"/>
                  <a:pt x="6458360" y="0"/>
                </a:cubicBezTo>
                <a:cubicBezTo>
                  <a:pt x="6591346" y="2955"/>
                  <a:pt x="6678011" y="12586"/>
                  <a:pt x="6868308" y="0"/>
                </a:cubicBezTo>
                <a:cubicBezTo>
                  <a:pt x="7058605" y="-12586"/>
                  <a:pt x="7461652" y="-26962"/>
                  <a:pt x="7715085" y="0"/>
                </a:cubicBezTo>
                <a:cubicBezTo>
                  <a:pt x="7968518" y="26962"/>
                  <a:pt x="8496549" y="-29472"/>
                  <a:pt x="8736595" y="0"/>
                </a:cubicBezTo>
                <a:cubicBezTo>
                  <a:pt x="8722251" y="188745"/>
                  <a:pt x="8712957" y="327826"/>
                  <a:pt x="8736595" y="549689"/>
                </a:cubicBezTo>
                <a:cubicBezTo>
                  <a:pt x="8760233" y="771552"/>
                  <a:pt x="8750473" y="864321"/>
                  <a:pt x="8736595" y="1169551"/>
                </a:cubicBezTo>
                <a:cubicBezTo>
                  <a:pt x="8393850" y="1151591"/>
                  <a:pt x="8328557" y="1172961"/>
                  <a:pt x="7977183" y="1169551"/>
                </a:cubicBezTo>
                <a:cubicBezTo>
                  <a:pt x="7625809" y="1166141"/>
                  <a:pt x="7387537" y="1201763"/>
                  <a:pt x="7217772" y="1169551"/>
                </a:cubicBezTo>
                <a:cubicBezTo>
                  <a:pt x="7048007" y="1137339"/>
                  <a:pt x="6869659" y="1140521"/>
                  <a:pt x="6545726" y="1169551"/>
                </a:cubicBezTo>
                <a:cubicBezTo>
                  <a:pt x="6221793" y="1198581"/>
                  <a:pt x="5921463" y="1148549"/>
                  <a:pt x="5698948" y="1169551"/>
                </a:cubicBezTo>
                <a:cubicBezTo>
                  <a:pt x="5476433" y="1190553"/>
                  <a:pt x="5117732" y="1145405"/>
                  <a:pt x="4852170" y="1169551"/>
                </a:cubicBezTo>
                <a:cubicBezTo>
                  <a:pt x="4586608" y="1193697"/>
                  <a:pt x="4395414" y="1142513"/>
                  <a:pt x="4092759" y="1169551"/>
                </a:cubicBezTo>
                <a:cubicBezTo>
                  <a:pt x="3790104" y="1196589"/>
                  <a:pt x="3581239" y="1167734"/>
                  <a:pt x="3333347" y="1169551"/>
                </a:cubicBezTo>
                <a:cubicBezTo>
                  <a:pt x="3085455" y="1171368"/>
                  <a:pt x="2772869" y="1192528"/>
                  <a:pt x="2573935" y="1169551"/>
                </a:cubicBezTo>
                <a:cubicBezTo>
                  <a:pt x="2375001" y="1146574"/>
                  <a:pt x="2282593" y="1192344"/>
                  <a:pt x="2076621" y="1169551"/>
                </a:cubicBezTo>
                <a:cubicBezTo>
                  <a:pt x="1870649" y="1146758"/>
                  <a:pt x="1446262" y="1153953"/>
                  <a:pt x="1229844" y="1169551"/>
                </a:cubicBezTo>
                <a:cubicBezTo>
                  <a:pt x="1013426" y="1185149"/>
                  <a:pt x="385949" y="1130610"/>
                  <a:pt x="0" y="1169551"/>
                </a:cubicBezTo>
                <a:cubicBezTo>
                  <a:pt x="-6820" y="1027451"/>
                  <a:pt x="-21357" y="860546"/>
                  <a:pt x="0" y="619862"/>
                </a:cubicBezTo>
                <a:cubicBezTo>
                  <a:pt x="21357" y="379178"/>
                  <a:pt x="3152" y="281776"/>
                  <a:pt x="0" y="0"/>
                </a:cubicBezTo>
                <a:close/>
              </a:path>
              <a:path w="8736595" h="1169551" stroke="0" extrusionOk="0">
                <a:moveTo>
                  <a:pt x="0" y="0"/>
                </a:moveTo>
                <a:cubicBezTo>
                  <a:pt x="209816" y="8829"/>
                  <a:pt x="351822" y="1857"/>
                  <a:pt x="584680" y="0"/>
                </a:cubicBezTo>
                <a:cubicBezTo>
                  <a:pt x="817538" y="-1857"/>
                  <a:pt x="835177" y="5169"/>
                  <a:pt x="994628" y="0"/>
                </a:cubicBezTo>
                <a:cubicBezTo>
                  <a:pt x="1154079" y="-5169"/>
                  <a:pt x="1577964" y="19734"/>
                  <a:pt x="1841405" y="0"/>
                </a:cubicBezTo>
                <a:cubicBezTo>
                  <a:pt x="2104846" y="-19734"/>
                  <a:pt x="2302226" y="19403"/>
                  <a:pt x="2426085" y="0"/>
                </a:cubicBezTo>
                <a:cubicBezTo>
                  <a:pt x="2549944" y="-19403"/>
                  <a:pt x="2888035" y="8723"/>
                  <a:pt x="3010765" y="0"/>
                </a:cubicBezTo>
                <a:cubicBezTo>
                  <a:pt x="3133495" y="-8723"/>
                  <a:pt x="3443907" y="31950"/>
                  <a:pt x="3857543" y="0"/>
                </a:cubicBezTo>
                <a:cubicBezTo>
                  <a:pt x="4271179" y="-31950"/>
                  <a:pt x="4121291" y="22336"/>
                  <a:pt x="4354857" y="0"/>
                </a:cubicBezTo>
                <a:cubicBezTo>
                  <a:pt x="4588423" y="-22336"/>
                  <a:pt x="4895361" y="-22296"/>
                  <a:pt x="5201634" y="0"/>
                </a:cubicBezTo>
                <a:cubicBezTo>
                  <a:pt x="5507907" y="22296"/>
                  <a:pt x="5780445" y="38302"/>
                  <a:pt x="6048412" y="0"/>
                </a:cubicBezTo>
                <a:cubicBezTo>
                  <a:pt x="6316379" y="-38302"/>
                  <a:pt x="6577541" y="-1495"/>
                  <a:pt x="6720458" y="0"/>
                </a:cubicBezTo>
                <a:cubicBezTo>
                  <a:pt x="6863375" y="1495"/>
                  <a:pt x="7226899" y="-24451"/>
                  <a:pt x="7567235" y="0"/>
                </a:cubicBezTo>
                <a:cubicBezTo>
                  <a:pt x="7907571" y="24451"/>
                  <a:pt x="7938006" y="20200"/>
                  <a:pt x="8151915" y="0"/>
                </a:cubicBezTo>
                <a:cubicBezTo>
                  <a:pt x="8365824" y="-20200"/>
                  <a:pt x="8545799" y="1012"/>
                  <a:pt x="8736595" y="0"/>
                </a:cubicBezTo>
                <a:cubicBezTo>
                  <a:pt x="8716586" y="146833"/>
                  <a:pt x="8737576" y="327879"/>
                  <a:pt x="8736595" y="596471"/>
                </a:cubicBezTo>
                <a:cubicBezTo>
                  <a:pt x="8735614" y="865063"/>
                  <a:pt x="8728550" y="936032"/>
                  <a:pt x="8736595" y="1169551"/>
                </a:cubicBezTo>
                <a:cubicBezTo>
                  <a:pt x="8580763" y="1176432"/>
                  <a:pt x="8273977" y="1192557"/>
                  <a:pt x="8064549" y="1169551"/>
                </a:cubicBezTo>
                <a:cubicBezTo>
                  <a:pt x="7855121" y="1146545"/>
                  <a:pt x="7576268" y="1143006"/>
                  <a:pt x="7217772" y="1169551"/>
                </a:cubicBezTo>
                <a:cubicBezTo>
                  <a:pt x="6859276" y="1196096"/>
                  <a:pt x="6787961" y="1159106"/>
                  <a:pt x="6545726" y="1169551"/>
                </a:cubicBezTo>
                <a:cubicBezTo>
                  <a:pt x="6303491" y="1179996"/>
                  <a:pt x="6269418" y="1156891"/>
                  <a:pt x="6135778" y="1169551"/>
                </a:cubicBezTo>
                <a:cubicBezTo>
                  <a:pt x="6002138" y="1182211"/>
                  <a:pt x="5832195" y="1183875"/>
                  <a:pt x="5638464" y="1169551"/>
                </a:cubicBezTo>
                <a:cubicBezTo>
                  <a:pt x="5444733" y="1155227"/>
                  <a:pt x="5092371" y="1171503"/>
                  <a:pt x="4791686" y="1169551"/>
                </a:cubicBezTo>
                <a:cubicBezTo>
                  <a:pt x="4491001" y="1167599"/>
                  <a:pt x="4362528" y="1142242"/>
                  <a:pt x="4119641" y="1169551"/>
                </a:cubicBezTo>
                <a:cubicBezTo>
                  <a:pt x="3876755" y="1196860"/>
                  <a:pt x="3766234" y="1150525"/>
                  <a:pt x="3622327" y="1169551"/>
                </a:cubicBezTo>
                <a:cubicBezTo>
                  <a:pt x="3478420" y="1188577"/>
                  <a:pt x="3256844" y="1177414"/>
                  <a:pt x="2950281" y="1169551"/>
                </a:cubicBezTo>
                <a:cubicBezTo>
                  <a:pt x="2643718" y="1161688"/>
                  <a:pt x="2692708" y="1151404"/>
                  <a:pt x="2540333" y="1169551"/>
                </a:cubicBezTo>
                <a:cubicBezTo>
                  <a:pt x="2387958" y="1187698"/>
                  <a:pt x="2245742" y="1157594"/>
                  <a:pt x="2130385" y="1169551"/>
                </a:cubicBezTo>
                <a:cubicBezTo>
                  <a:pt x="2015028" y="1181508"/>
                  <a:pt x="1686820" y="1141130"/>
                  <a:pt x="1458339" y="1169551"/>
                </a:cubicBezTo>
                <a:cubicBezTo>
                  <a:pt x="1229858" y="1197972"/>
                  <a:pt x="1121923" y="1193183"/>
                  <a:pt x="961025" y="1169551"/>
                </a:cubicBezTo>
                <a:cubicBezTo>
                  <a:pt x="800127" y="1145919"/>
                  <a:pt x="473947" y="1193427"/>
                  <a:pt x="0" y="1169551"/>
                </a:cubicBezTo>
                <a:cubicBezTo>
                  <a:pt x="24492" y="925248"/>
                  <a:pt x="-12151" y="789820"/>
                  <a:pt x="0" y="608167"/>
                </a:cubicBezTo>
                <a:cubicBezTo>
                  <a:pt x="12151" y="426514"/>
                  <a:pt x="-6555" y="256595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Age groups: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Activities popular with</a:t>
            </a:r>
            <a:r>
              <a:rPr lang="en-US" sz="1400" b="1" dirty="0">
                <a:latin typeface="Grandview Display"/>
              </a:rPr>
              <a:t> younger and middle-aged adults (16-54):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Hill or mountain walking or hiking,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Grandview Display"/>
              </a:rPr>
              <a:t>Body weight exercises,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Treadmill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Grandview Display"/>
              </a:rPr>
              <a:t>, Swimming – Indoors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Free weights.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schemeClr val="accent6">
                  <a:lumMod val="75000"/>
                </a:schemeClr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Activities popular with</a:t>
            </a:r>
            <a:r>
              <a:rPr lang="en-US" sz="1400" b="1" dirty="0">
                <a:solidFill>
                  <a:prstClr val="black"/>
                </a:solidFill>
                <a:latin typeface="Grandview Display"/>
              </a:rPr>
              <a:t> </a:t>
            </a:r>
            <a:r>
              <a:rPr lang="en-US" sz="1400" b="1" dirty="0">
                <a:latin typeface="Grandview Display"/>
              </a:rPr>
              <a:t>older adults (55-85+):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Grandview Display"/>
              </a:rPr>
              <a:t>Other types of dancing, Pilates, Swimming – Outdoor pool,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Full course golf,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Grandview Display"/>
              </a:rPr>
              <a:t>Other fitness or exercise class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9" name="Picture 18" descr="A person running in the air&#10;&#10;Description automatically generated">
            <a:extLst>
              <a:ext uri="{FF2B5EF4-FFF2-40B4-BE49-F238E27FC236}">
                <a16:creationId xmlns:a16="http://schemas.microsoft.com/office/drawing/2014/main" id="{D3BC2570-30A6-76F3-0909-E560BE78C6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834" y="3677233"/>
            <a:ext cx="1584838" cy="1584838"/>
          </a:xfrm>
          <a:custGeom>
            <a:avLst/>
            <a:gdLst>
              <a:gd name="connsiteX0" fmla="*/ 0 w 1584838"/>
              <a:gd name="connsiteY0" fmla="*/ 0 h 1584838"/>
              <a:gd name="connsiteX1" fmla="*/ 512431 w 1584838"/>
              <a:gd name="connsiteY1" fmla="*/ 0 h 1584838"/>
              <a:gd name="connsiteX2" fmla="*/ 1040710 w 1584838"/>
              <a:gd name="connsiteY2" fmla="*/ 0 h 1584838"/>
              <a:gd name="connsiteX3" fmla="*/ 1584838 w 1584838"/>
              <a:gd name="connsiteY3" fmla="*/ 0 h 1584838"/>
              <a:gd name="connsiteX4" fmla="*/ 1584838 w 1584838"/>
              <a:gd name="connsiteY4" fmla="*/ 544128 h 1584838"/>
              <a:gd name="connsiteX5" fmla="*/ 1584838 w 1584838"/>
              <a:gd name="connsiteY5" fmla="*/ 1024862 h 1584838"/>
              <a:gd name="connsiteX6" fmla="*/ 1584838 w 1584838"/>
              <a:gd name="connsiteY6" fmla="*/ 1584838 h 1584838"/>
              <a:gd name="connsiteX7" fmla="*/ 1024862 w 1584838"/>
              <a:gd name="connsiteY7" fmla="*/ 1584838 h 1584838"/>
              <a:gd name="connsiteX8" fmla="*/ 464886 w 1584838"/>
              <a:gd name="connsiteY8" fmla="*/ 1584838 h 1584838"/>
              <a:gd name="connsiteX9" fmla="*/ 0 w 1584838"/>
              <a:gd name="connsiteY9" fmla="*/ 1584838 h 1584838"/>
              <a:gd name="connsiteX10" fmla="*/ 0 w 1584838"/>
              <a:gd name="connsiteY10" fmla="*/ 1072407 h 1584838"/>
              <a:gd name="connsiteX11" fmla="*/ 0 w 1584838"/>
              <a:gd name="connsiteY11" fmla="*/ 544128 h 1584838"/>
              <a:gd name="connsiteX12" fmla="*/ 0 w 1584838"/>
              <a:gd name="connsiteY12" fmla="*/ 0 h 158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838" h="1584838" fill="none" extrusionOk="0">
                <a:moveTo>
                  <a:pt x="0" y="0"/>
                </a:moveTo>
                <a:cubicBezTo>
                  <a:pt x="172311" y="23150"/>
                  <a:pt x="323375" y="-142"/>
                  <a:pt x="512431" y="0"/>
                </a:cubicBezTo>
                <a:cubicBezTo>
                  <a:pt x="701487" y="142"/>
                  <a:pt x="901728" y="19292"/>
                  <a:pt x="1040710" y="0"/>
                </a:cubicBezTo>
                <a:cubicBezTo>
                  <a:pt x="1179692" y="-19292"/>
                  <a:pt x="1475493" y="-9021"/>
                  <a:pt x="1584838" y="0"/>
                </a:cubicBezTo>
                <a:cubicBezTo>
                  <a:pt x="1594571" y="131559"/>
                  <a:pt x="1580481" y="288492"/>
                  <a:pt x="1584838" y="544128"/>
                </a:cubicBezTo>
                <a:cubicBezTo>
                  <a:pt x="1589195" y="799764"/>
                  <a:pt x="1570538" y="806141"/>
                  <a:pt x="1584838" y="1024862"/>
                </a:cubicBezTo>
                <a:cubicBezTo>
                  <a:pt x="1599138" y="1243583"/>
                  <a:pt x="1598209" y="1423010"/>
                  <a:pt x="1584838" y="1584838"/>
                </a:cubicBezTo>
                <a:cubicBezTo>
                  <a:pt x="1334637" y="1604334"/>
                  <a:pt x="1269207" y="1559870"/>
                  <a:pt x="1024862" y="1584838"/>
                </a:cubicBezTo>
                <a:cubicBezTo>
                  <a:pt x="780517" y="1609806"/>
                  <a:pt x="715352" y="1598231"/>
                  <a:pt x="464886" y="1584838"/>
                </a:cubicBezTo>
                <a:cubicBezTo>
                  <a:pt x="214420" y="1571445"/>
                  <a:pt x="214835" y="1576871"/>
                  <a:pt x="0" y="1584838"/>
                </a:cubicBezTo>
                <a:cubicBezTo>
                  <a:pt x="-13174" y="1457269"/>
                  <a:pt x="14965" y="1234172"/>
                  <a:pt x="0" y="1072407"/>
                </a:cubicBezTo>
                <a:cubicBezTo>
                  <a:pt x="-14965" y="910642"/>
                  <a:pt x="-14636" y="779079"/>
                  <a:pt x="0" y="544128"/>
                </a:cubicBezTo>
                <a:cubicBezTo>
                  <a:pt x="14636" y="309177"/>
                  <a:pt x="-2313" y="170675"/>
                  <a:pt x="0" y="0"/>
                </a:cubicBezTo>
                <a:close/>
              </a:path>
              <a:path w="1584838" h="1584838" stroke="0" extrusionOk="0">
                <a:moveTo>
                  <a:pt x="0" y="0"/>
                </a:moveTo>
                <a:cubicBezTo>
                  <a:pt x="176016" y="18943"/>
                  <a:pt x="283359" y="3232"/>
                  <a:pt x="512431" y="0"/>
                </a:cubicBezTo>
                <a:cubicBezTo>
                  <a:pt x="741503" y="-3232"/>
                  <a:pt x="771028" y="3982"/>
                  <a:pt x="993165" y="0"/>
                </a:cubicBezTo>
                <a:cubicBezTo>
                  <a:pt x="1215302" y="-3982"/>
                  <a:pt x="1396895" y="29498"/>
                  <a:pt x="1584838" y="0"/>
                </a:cubicBezTo>
                <a:cubicBezTo>
                  <a:pt x="1579211" y="251946"/>
                  <a:pt x="1610409" y="402794"/>
                  <a:pt x="1584838" y="512431"/>
                </a:cubicBezTo>
                <a:cubicBezTo>
                  <a:pt x="1559267" y="622068"/>
                  <a:pt x="1587757" y="769590"/>
                  <a:pt x="1584838" y="1009014"/>
                </a:cubicBezTo>
                <a:cubicBezTo>
                  <a:pt x="1581919" y="1248438"/>
                  <a:pt x="1587926" y="1467658"/>
                  <a:pt x="1584838" y="1584838"/>
                </a:cubicBezTo>
                <a:cubicBezTo>
                  <a:pt x="1335857" y="1611002"/>
                  <a:pt x="1286372" y="1569902"/>
                  <a:pt x="1056559" y="1584838"/>
                </a:cubicBezTo>
                <a:cubicBezTo>
                  <a:pt x="826746" y="1599774"/>
                  <a:pt x="627978" y="1608683"/>
                  <a:pt x="496583" y="1584838"/>
                </a:cubicBezTo>
                <a:cubicBezTo>
                  <a:pt x="365188" y="1560993"/>
                  <a:pt x="191615" y="1588551"/>
                  <a:pt x="0" y="1584838"/>
                </a:cubicBezTo>
                <a:cubicBezTo>
                  <a:pt x="-10567" y="1434878"/>
                  <a:pt x="-19153" y="1213524"/>
                  <a:pt x="0" y="1056559"/>
                </a:cubicBezTo>
                <a:cubicBezTo>
                  <a:pt x="19153" y="899594"/>
                  <a:pt x="5586" y="727342"/>
                  <a:pt x="0" y="544128"/>
                </a:cubicBezTo>
                <a:cubicBezTo>
                  <a:pt x="-5586" y="360914"/>
                  <a:pt x="12292" y="20018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0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7236F9-E8F0-0A29-AE86-D1E92364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2D6DE9FD-1747-66AE-8866-F1CF038BE4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BE9B31-48E2-0873-54B9-1FF594463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A6400-59C6-FC70-4892-C2789C3E7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ABED9-378E-5A7C-6BF2-46D8186B2D4E}"/>
              </a:ext>
            </a:extLst>
          </p:cNvPr>
          <p:cNvSpPr txBox="1"/>
          <p:nvPr/>
        </p:nvSpPr>
        <p:spPr>
          <a:xfrm>
            <a:off x="94790" y="1300018"/>
            <a:ext cx="8321337" cy="4770537"/>
          </a:xfrm>
          <a:custGeom>
            <a:avLst/>
            <a:gdLst>
              <a:gd name="connsiteX0" fmla="*/ 0 w 8321337"/>
              <a:gd name="connsiteY0" fmla="*/ 0 h 4770537"/>
              <a:gd name="connsiteX1" fmla="*/ 443805 w 8321337"/>
              <a:gd name="connsiteY1" fmla="*/ 0 h 4770537"/>
              <a:gd name="connsiteX2" fmla="*/ 1220463 w 8321337"/>
              <a:gd name="connsiteY2" fmla="*/ 0 h 4770537"/>
              <a:gd name="connsiteX3" fmla="*/ 1664267 w 8321337"/>
              <a:gd name="connsiteY3" fmla="*/ 0 h 4770537"/>
              <a:gd name="connsiteX4" fmla="*/ 2108072 w 8321337"/>
              <a:gd name="connsiteY4" fmla="*/ 0 h 4770537"/>
              <a:gd name="connsiteX5" fmla="*/ 2967944 w 8321337"/>
              <a:gd name="connsiteY5" fmla="*/ 0 h 4770537"/>
              <a:gd name="connsiteX6" fmla="*/ 3661388 w 8321337"/>
              <a:gd name="connsiteY6" fmla="*/ 0 h 4770537"/>
              <a:gd name="connsiteX7" fmla="*/ 4105193 w 8321337"/>
              <a:gd name="connsiteY7" fmla="*/ 0 h 4770537"/>
              <a:gd name="connsiteX8" fmla="*/ 4798638 w 8321337"/>
              <a:gd name="connsiteY8" fmla="*/ 0 h 4770537"/>
              <a:gd name="connsiteX9" fmla="*/ 5658509 w 8321337"/>
              <a:gd name="connsiteY9" fmla="*/ 0 h 4770537"/>
              <a:gd name="connsiteX10" fmla="*/ 6268741 w 8321337"/>
              <a:gd name="connsiteY10" fmla="*/ 0 h 4770537"/>
              <a:gd name="connsiteX11" fmla="*/ 6878972 w 8321337"/>
              <a:gd name="connsiteY11" fmla="*/ 0 h 4770537"/>
              <a:gd name="connsiteX12" fmla="*/ 7572417 w 8321337"/>
              <a:gd name="connsiteY12" fmla="*/ 0 h 4770537"/>
              <a:gd name="connsiteX13" fmla="*/ 8321337 w 8321337"/>
              <a:gd name="connsiteY13" fmla="*/ 0 h 4770537"/>
              <a:gd name="connsiteX14" fmla="*/ 8321337 w 8321337"/>
              <a:gd name="connsiteY14" fmla="*/ 729211 h 4770537"/>
              <a:gd name="connsiteX15" fmla="*/ 8321337 w 8321337"/>
              <a:gd name="connsiteY15" fmla="*/ 1506127 h 4770537"/>
              <a:gd name="connsiteX16" fmla="*/ 8321337 w 8321337"/>
              <a:gd name="connsiteY16" fmla="*/ 2139927 h 4770537"/>
              <a:gd name="connsiteX17" fmla="*/ 8321337 w 8321337"/>
              <a:gd name="connsiteY17" fmla="*/ 2726021 h 4770537"/>
              <a:gd name="connsiteX18" fmla="*/ 8321337 w 8321337"/>
              <a:gd name="connsiteY18" fmla="*/ 3407526 h 4770537"/>
              <a:gd name="connsiteX19" fmla="*/ 8321337 w 8321337"/>
              <a:gd name="connsiteY19" fmla="*/ 4136737 h 4770537"/>
              <a:gd name="connsiteX20" fmla="*/ 8321337 w 8321337"/>
              <a:gd name="connsiteY20" fmla="*/ 4770537 h 4770537"/>
              <a:gd name="connsiteX21" fmla="*/ 7544679 w 8321337"/>
              <a:gd name="connsiteY21" fmla="*/ 4770537 h 4770537"/>
              <a:gd name="connsiteX22" fmla="*/ 6934448 w 8321337"/>
              <a:gd name="connsiteY22" fmla="*/ 4770537 h 4770537"/>
              <a:gd name="connsiteX23" fmla="*/ 6324216 w 8321337"/>
              <a:gd name="connsiteY23" fmla="*/ 4770537 h 4770537"/>
              <a:gd name="connsiteX24" fmla="*/ 5713985 w 8321337"/>
              <a:gd name="connsiteY24" fmla="*/ 4770537 h 4770537"/>
              <a:gd name="connsiteX25" fmla="*/ 5103753 w 8321337"/>
              <a:gd name="connsiteY25" fmla="*/ 4770537 h 4770537"/>
              <a:gd name="connsiteX26" fmla="*/ 4327095 w 8321337"/>
              <a:gd name="connsiteY26" fmla="*/ 4770537 h 4770537"/>
              <a:gd name="connsiteX27" fmla="*/ 3633650 w 8321337"/>
              <a:gd name="connsiteY27" fmla="*/ 4770537 h 4770537"/>
              <a:gd name="connsiteX28" fmla="*/ 3189846 w 8321337"/>
              <a:gd name="connsiteY28" fmla="*/ 4770537 h 4770537"/>
              <a:gd name="connsiteX29" fmla="*/ 2579614 w 8321337"/>
              <a:gd name="connsiteY29" fmla="*/ 4770537 h 4770537"/>
              <a:gd name="connsiteX30" fmla="*/ 1802956 w 8321337"/>
              <a:gd name="connsiteY30" fmla="*/ 4770537 h 4770537"/>
              <a:gd name="connsiteX31" fmla="*/ 1275938 w 8321337"/>
              <a:gd name="connsiteY31" fmla="*/ 4770537 h 4770537"/>
              <a:gd name="connsiteX32" fmla="*/ 0 w 8321337"/>
              <a:gd name="connsiteY32" fmla="*/ 4770537 h 4770537"/>
              <a:gd name="connsiteX33" fmla="*/ 0 w 8321337"/>
              <a:gd name="connsiteY33" fmla="*/ 3993621 h 4770537"/>
              <a:gd name="connsiteX34" fmla="*/ 0 w 8321337"/>
              <a:gd name="connsiteY34" fmla="*/ 3216705 h 4770537"/>
              <a:gd name="connsiteX35" fmla="*/ 0 w 8321337"/>
              <a:gd name="connsiteY35" fmla="*/ 2678316 h 4770537"/>
              <a:gd name="connsiteX36" fmla="*/ 0 w 8321337"/>
              <a:gd name="connsiteY36" fmla="*/ 1996810 h 4770537"/>
              <a:gd name="connsiteX37" fmla="*/ 0 w 8321337"/>
              <a:gd name="connsiteY37" fmla="*/ 1410716 h 4770537"/>
              <a:gd name="connsiteX38" fmla="*/ 0 w 8321337"/>
              <a:gd name="connsiteY38" fmla="*/ 824621 h 4770537"/>
              <a:gd name="connsiteX39" fmla="*/ 0 w 8321337"/>
              <a:gd name="connsiteY39" fmla="*/ 0 h 477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8321337" h="4770537" fill="none" extrusionOk="0">
                <a:moveTo>
                  <a:pt x="0" y="0"/>
                </a:moveTo>
                <a:cubicBezTo>
                  <a:pt x="144950" y="6704"/>
                  <a:pt x="327318" y="-11994"/>
                  <a:pt x="443805" y="0"/>
                </a:cubicBezTo>
                <a:cubicBezTo>
                  <a:pt x="560292" y="11994"/>
                  <a:pt x="994262" y="-17480"/>
                  <a:pt x="1220463" y="0"/>
                </a:cubicBezTo>
                <a:cubicBezTo>
                  <a:pt x="1446664" y="17480"/>
                  <a:pt x="1554713" y="-7404"/>
                  <a:pt x="1664267" y="0"/>
                </a:cubicBezTo>
                <a:cubicBezTo>
                  <a:pt x="1773821" y="7404"/>
                  <a:pt x="1928078" y="4029"/>
                  <a:pt x="2108072" y="0"/>
                </a:cubicBezTo>
                <a:cubicBezTo>
                  <a:pt x="2288067" y="-4029"/>
                  <a:pt x="2553657" y="28649"/>
                  <a:pt x="2967944" y="0"/>
                </a:cubicBezTo>
                <a:cubicBezTo>
                  <a:pt x="3382231" y="-28649"/>
                  <a:pt x="3355112" y="-30059"/>
                  <a:pt x="3661388" y="0"/>
                </a:cubicBezTo>
                <a:cubicBezTo>
                  <a:pt x="3967664" y="30059"/>
                  <a:pt x="3897316" y="-19492"/>
                  <a:pt x="4105193" y="0"/>
                </a:cubicBezTo>
                <a:cubicBezTo>
                  <a:pt x="4313070" y="19492"/>
                  <a:pt x="4518979" y="-1351"/>
                  <a:pt x="4798638" y="0"/>
                </a:cubicBezTo>
                <a:cubicBezTo>
                  <a:pt x="5078298" y="1351"/>
                  <a:pt x="5405540" y="-15482"/>
                  <a:pt x="5658509" y="0"/>
                </a:cubicBezTo>
                <a:cubicBezTo>
                  <a:pt x="5911478" y="15482"/>
                  <a:pt x="6102574" y="948"/>
                  <a:pt x="6268741" y="0"/>
                </a:cubicBezTo>
                <a:cubicBezTo>
                  <a:pt x="6434908" y="-948"/>
                  <a:pt x="6657176" y="11460"/>
                  <a:pt x="6878972" y="0"/>
                </a:cubicBezTo>
                <a:cubicBezTo>
                  <a:pt x="7100768" y="-11460"/>
                  <a:pt x="7235350" y="-33858"/>
                  <a:pt x="7572417" y="0"/>
                </a:cubicBezTo>
                <a:cubicBezTo>
                  <a:pt x="7909485" y="33858"/>
                  <a:pt x="8164921" y="36443"/>
                  <a:pt x="8321337" y="0"/>
                </a:cubicBezTo>
                <a:cubicBezTo>
                  <a:pt x="8337599" y="337300"/>
                  <a:pt x="8351546" y="516240"/>
                  <a:pt x="8321337" y="729211"/>
                </a:cubicBezTo>
                <a:cubicBezTo>
                  <a:pt x="8291128" y="942182"/>
                  <a:pt x="8312804" y="1218823"/>
                  <a:pt x="8321337" y="1506127"/>
                </a:cubicBezTo>
                <a:cubicBezTo>
                  <a:pt x="8329870" y="1793431"/>
                  <a:pt x="8306863" y="1931756"/>
                  <a:pt x="8321337" y="2139927"/>
                </a:cubicBezTo>
                <a:cubicBezTo>
                  <a:pt x="8335811" y="2348098"/>
                  <a:pt x="8349782" y="2600633"/>
                  <a:pt x="8321337" y="2726021"/>
                </a:cubicBezTo>
                <a:cubicBezTo>
                  <a:pt x="8292892" y="2851409"/>
                  <a:pt x="8320948" y="3070266"/>
                  <a:pt x="8321337" y="3407526"/>
                </a:cubicBezTo>
                <a:cubicBezTo>
                  <a:pt x="8321726" y="3744787"/>
                  <a:pt x="8288358" y="3875326"/>
                  <a:pt x="8321337" y="4136737"/>
                </a:cubicBezTo>
                <a:cubicBezTo>
                  <a:pt x="8354316" y="4398148"/>
                  <a:pt x="8291097" y="4490992"/>
                  <a:pt x="8321337" y="4770537"/>
                </a:cubicBezTo>
                <a:cubicBezTo>
                  <a:pt x="8084696" y="4746702"/>
                  <a:pt x="7768397" y="4742405"/>
                  <a:pt x="7544679" y="4770537"/>
                </a:cubicBezTo>
                <a:cubicBezTo>
                  <a:pt x="7320961" y="4798669"/>
                  <a:pt x="7058693" y="4781632"/>
                  <a:pt x="6934448" y="4770537"/>
                </a:cubicBezTo>
                <a:cubicBezTo>
                  <a:pt x="6810203" y="4759442"/>
                  <a:pt x="6454094" y="4759919"/>
                  <a:pt x="6324216" y="4770537"/>
                </a:cubicBezTo>
                <a:cubicBezTo>
                  <a:pt x="6194338" y="4781155"/>
                  <a:pt x="5909724" y="4786386"/>
                  <a:pt x="5713985" y="4770537"/>
                </a:cubicBezTo>
                <a:cubicBezTo>
                  <a:pt x="5518246" y="4754688"/>
                  <a:pt x="5275926" y="4781249"/>
                  <a:pt x="5103753" y="4770537"/>
                </a:cubicBezTo>
                <a:cubicBezTo>
                  <a:pt x="4931580" y="4759825"/>
                  <a:pt x="4590929" y="4748485"/>
                  <a:pt x="4327095" y="4770537"/>
                </a:cubicBezTo>
                <a:cubicBezTo>
                  <a:pt x="4063261" y="4792589"/>
                  <a:pt x="3931262" y="4798164"/>
                  <a:pt x="3633650" y="4770537"/>
                </a:cubicBezTo>
                <a:cubicBezTo>
                  <a:pt x="3336038" y="4742910"/>
                  <a:pt x="3337891" y="4749251"/>
                  <a:pt x="3189846" y="4770537"/>
                </a:cubicBezTo>
                <a:cubicBezTo>
                  <a:pt x="3041801" y="4791823"/>
                  <a:pt x="2757470" y="4743498"/>
                  <a:pt x="2579614" y="4770537"/>
                </a:cubicBezTo>
                <a:cubicBezTo>
                  <a:pt x="2401758" y="4797576"/>
                  <a:pt x="1990077" y="4778806"/>
                  <a:pt x="1802956" y="4770537"/>
                </a:cubicBezTo>
                <a:cubicBezTo>
                  <a:pt x="1615835" y="4762268"/>
                  <a:pt x="1493452" y="4745075"/>
                  <a:pt x="1275938" y="4770537"/>
                </a:cubicBezTo>
                <a:cubicBezTo>
                  <a:pt x="1058424" y="4795999"/>
                  <a:pt x="623854" y="4759122"/>
                  <a:pt x="0" y="4770537"/>
                </a:cubicBezTo>
                <a:cubicBezTo>
                  <a:pt x="-22588" y="4527656"/>
                  <a:pt x="-17967" y="4295693"/>
                  <a:pt x="0" y="3993621"/>
                </a:cubicBezTo>
                <a:cubicBezTo>
                  <a:pt x="17967" y="3691549"/>
                  <a:pt x="-7662" y="3549983"/>
                  <a:pt x="0" y="3216705"/>
                </a:cubicBezTo>
                <a:cubicBezTo>
                  <a:pt x="7662" y="2883427"/>
                  <a:pt x="19365" y="2850431"/>
                  <a:pt x="0" y="2678316"/>
                </a:cubicBezTo>
                <a:cubicBezTo>
                  <a:pt x="-19365" y="2506201"/>
                  <a:pt x="5266" y="2187972"/>
                  <a:pt x="0" y="1996810"/>
                </a:cubicBezTo>
                <a:cubicBezTo>
                  <a:pt x="-5266" y="1805648"/>
                  <a:pt x="-12495" y="1697823"/>
                  <a:pt x="0" y="1410716"/>
                </a:cubicBezTo>
                <a:cubicBezTo>
                  <a:pt x="12495" y="1123609"/>
                  <a:pt x="28190" y="1024270"/>
                  <a:pt x="0" y="824621"/>
                </a:cubicBezTo>
                <a:cubicBezTo>
                  <a:pt x="-28190" y="624973"/>
                  <a:pt x="19111" y="253271"/>
                  <a:pt x="0" y="0"/>
                </a:cubicBezTo>
                <a:close/>
              </a:path>
              <a:path w="8321337" h="4770537" stroke="0" extrusionOk="0">
                <a:moveTo>
                  <a:pt x="0" y="0"/>
                </a:moveTo>
                <a:cubicBezTo>
                  <a:pt x="246597" y="4870"/>
                  <a:pt x="309676" y="11479"/>
                  <a:pt x="610231" y="0"/>
                </a:cubicBezTo>
                <a:cubicBezTo>
                  <a:pt x="910786" y="-11479"/>
                  <a:pt x="949977" y="7719"/>
                  <a:pt x="1054036" y="0"/>
                </a:cubicBezTo>
                <a:cubicBezTo>
                  <a:pt x="1158096" y="-7719"/>
                  <a:pt x="1707266" y="-29203"/>
                  <a:pt x="1913908" y="0"/>
                </a:cubicBezTo>
                <a:cubicBezTo>
                  <a:pt x="2120550" y="29203"/>
                  <a:pt x="2264732" y="-19741"/>
                  <a:pt x="2524139" y="0"/>
                </a:cubicBezTo>
                <a:cubicBezTo>
                  <a:pt x="2783546" y="19741"/>
                  <a:pt x="2857571" y="14272"/>
                  <a:pt x="3134370" y="0"/>
                </a:cubicBezTo>
                <a:cubicBezTo>
                  <a:pt x="3411169" y="-14272"/>
                  <a:pt x="3712386" y="-8014"/>
                  <a:pt x="3994242" y="0"/>
                </a:cubicBezTo>
                <a:cubicBezTo>
                  <a:pt x="4276098" y="8014"/>
                  <a:pt x="4372686" y="16850"/>
                  <a:pt x="4521260" y="0"/>
                </a:cubicBezTo>
                <a:cubicBezTo>
                  <a:pt x="4669834" y="-16850"/>
                  <a:pt x="5094974" y="2823"/>
                  <a:pt x="5381131" y="0"/>
                </a:cubicBezTo>
                <a:cubicBezTo>
                  <a:pt x="5667288" y="-2823"/>
                  <a:pt x="6005315" y="33767"/>
                  <a:pt x="6241003" y="0"/>
                </a:cubicBezTo>
                <a:cubicBezTo>
                  <a:pt x="6476691" y="-33767"/>
                  <a:pt x="6648335" y="-21496"/>
                  <a:pt x="6934448" y="0"/>
                </a:cubicBezTo>
                <a:cubicBezTo>
                  <a:pt x="7220561" y="21496"/>
                  <a:pt x="8025851" y="-59110"/>
                  <a:pt x="8321337" y="0"/>
                </a:cubicBezTo>
                <a:cubicBezTo>
                  <a:pt x="8310413" y="195146"/>
                  <a:pt x="8349673" y="477188"/>
                  <a:pt x="8321337" y="633800"/>
                </a:cubicBezTo>
                <a:cubicBezTo>
                  <a:pt x="8293001" y="790412"/>
                  <a:pt x="8346329" y="905648"/>
                  <a:pt x="8321337" y="1172189"/>
                </a:cubicBezTo>
                <a:cubicBezTo>
                  <a:pt x="8296345" y="1438730"/>
                  <a:pt x="8349538" y="1628258"/>
                  <a:pt x="8321337" y="1853694"/>
                </a:cubicBezTo>
                <a:cubicBezTo>
                  <a:pt x="8293136" y="2079130"/>
                  <a:pt x="8311669" y="2354880"/>
                  <a:pt x="8321337" y="2535200"/>
                </a:cubicBezTo>
                <a:cubicBezTo>
                  <a:pt x="8331005" y="2715520"/>
                  <a:pt x="8300658" y="2994886"/>
                  <a:pt x="8321337" y="3216705"/>
                </a:cubicBezTo>
                <a:cubicBezTo>
                  <a:pt x="8342016" y="3438524"/>
                  <a:pt x="8338541" y="3756516"/>
                  <a:pt x="8321337" y="3945916"/>
                </a:cubicBezTo>
                <a:cubicBezTo>
                  <a:pt x="8304133" y="4135316"/>
                  <a:pt x="8352144" y="4399962"/>
                  <a:pt x="8321337" y="4770537"/>
                </a:cubicBezTo>
                <a:cubicBezTo>
                  <a:pt x="8047939" y="4789412"/>
                  <a:pt x="7815504" y="4784524"/>
                  <a:pt x="7544679" y="4770537"/>
                </a:cubicBezTo>
                <a:cubicBezTo>
                  <a:pt x="7273854" y="4756550"/>
                  <a:pt x="7252403" y="4748741"/>
                  <a:pt x="7017661" y="4770537"/>
                </a:cubicBezTo>
                <a:cubicBezTo>
                  <a:pt x="6782919" y="4792333"/>
                  <a:pt x="6525960" y="4746020"/>
                  <a:pt x="6157789" y="4770537"/>
                </a:cubicBezTo>
                <a:cubicBezTo>
                  <a:pt x="5789618" y="4795054"/>
                  <a:pt x="5726909" y="4767765"/>
                  <a:pt x="5464345" y="4770537"/>
                </a:cubicBezTo>
                <a:cubicBezTo>
                  <a:pt x="5201781" y="4773309"/>
                  <a:pt x="5077478" y="4794126"/>
                  <a:pt x="4937327" y="4770537"/>
                </a:cubicBezTo>
                <a:cubicBezTo>
                  <a:pt x="4797176" y="4746948"/>
                  <a:pt x="4505441" y="4748038"/>
                  <a:pt x="4243882" y="4770537"/>
                </a:cubicBezTo>
                <a:cubicBezTo>
                  <a:pt x="3982324" y="4793036"/>
                  <a:pt x="3893705" y="4773575"/>
                  <a:pt x="3800077" y="4770537"/>
                </a:cubicBezTo>
                <a:cubicBezTo>
                  <a:pt x="3706449" y="4767499"/>
                  <a:pt x="3484141" y="4758723"/>
                  <a:pt x="3356273" y="4770537"/>
                </a:cubicBezTo>
                <a:cubicBezTo>
                  <a:pt x="3228405" y="4782351"/>
                  <a:pt x="2992509" y="4760347"/>
                  <a:pt x="2662828" y="4770537"/>
                </a:cubicBezTo>
                <a:cubicBezTo>
                  <a:pt x="2333147" y="4780727"/>
                  <a:pt x="2349275" y="4773523"/>
                  <a:pt x="2135810" y="4770537"/>
                </a:cubicBezTo>
                <a:cubicBezTo>
                  <a:pt x="1922345" y="4767551"/>
                  <a:pt x="1635616" y="4780791"/>
                  <a:pt x="1359152" y="4770537"/>
                </a:cubicBezTo>
                <a:cubicBezTo>
                  <a:pt x="1082688" y="4760283"/>
                  <a:pt x="1092786" y="4778437"/>
                  <a:pt x="832134" y="4770537"/>
                </a:cubicBezTo>
                <a:cubicBezTo>
                  <a:pt x="571482" y="4762637"/>
                  <a:pt x="315368" y="4756989"/>
                  <a:pt x="0" y="4770537"/>
                </a:cubicBezTo>
                <a:cubicBezTo>
                  <a:pt x="-19218" y="4545675"/>
                  <a:pt x="-22911" y="4390890"/>
                  <a:pt x="0" y="4232148"/>
                </a:cubicBezTo>
                <a:cubicBezTo>
                  <a:pt x="22911" y="4073406"/>
                  <a:pt x="-8699" y="3765403"/>
                  <a:pt x="0" y="3646053"/>
                </a:cubicBezTo>
                <a:cubicBezTo>
                  <a:pt x="8699" y="3526703"/>
                  <a:pt x="35369" y="3098628"/>
                  <a:pt x="0" y="2916843"/>
                </a:cubicBezTo>
                <a:cubicBezTo>
                  <a:pt x="-35369" y="2735058"/>
                  <a:pt x="-5268" y="2519232"/>
                  <a:pt x="0" y="2139927"/>
                </a:cubicBezTo>
                <a:cubicBezTo>
                  <a:pt x="5268" y="1760622"/>
                  <a:pt x="-31279" y="1646010"/>
                  <a:pt x="0" y="1506127"/>
                </a:cubicBezTo>
                <a:cubicBezTo>
                  <a:pt x="31279" y="1366244"/>
                  <a:pt x="-31780" y="1097066"/>
                  <a:pt x="0" y="729211"/>
                </a:cubicBezTo>
                <a:cubicBezTo>
                  <a:pt x="31780" y="361356"/>
                  <a:pt x="28684" y="350965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The Active Lives Survey is an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27B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Official Statistic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from Sports England.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Sport England subscribes to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27B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UK Code of Practice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for Official Statistics.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The datasets are available via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  <a:hlinkClick r:id="rId4"/>
              </a:rPr>
              <a:t>Active People </a:t>
            </a:r>
            <a:r>
              <a:rPr kumimoji="0" lang="en-US" sz="1600" b="0" i="0" u="dotted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>
                  <a:solidFill>
                    <a:srgbClr val="9892BE"/>
                  </a:solidFill>
                </a:uFill>
                <a:latin typeface="Poppins" panose="00000500000000000000" pitchFamily="2" charset="0"/>
                <a:ea typeface="+mn-ea"/>
                <a:cs typeface="+mn-cs"/>
                <a:hlinkClick r:id="rId4"/>
              </a:rPr>
              <a:t>Interactive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  <a:hlinkClick r:id="rId4"/>
              </a:rPr>
              <a:t> Tool.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In this project I am performing data analysis on: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Adult Data (Ages 16+) across England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All Activity Groups (90 Activities)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I will analyse data filtered by the following demographics: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Whole population from 2017 - 2023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Faith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Work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Education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General Health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A9C21-F5A9-E7DD-950C-104216B3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5689171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GB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Active Lives Data:</a:t>
            </a:r>
            <a:endParaRPr lang="en-GB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644783-88E3-1EBD-ABF4-A81F7BBF69C5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835B46A6-9E0D-840C-478E-58D8547B2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9DCD61DC-DAA9-51CD-2B00-CF46D87D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" y="5372632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881A27B0-8C04-70D9-3CF4-BC83B7187E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45" y="5350921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C05509FC-DC10-22AD-7BB4-59B4E62E8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7" y="5348163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28B20F68-B137-968B-2A5C-F98C055E2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55" y="5327978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960D79A1-0460-D7F4-C999-CE5DDFF4D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21" y="5299252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682605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2EBA-C43E-8F7F-F899-CEA69ECD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D04186F1-12FB-14CD-DD7D-7693A473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12C33-71DC-A371-0BC3-BAF2815D8267}"/>
              </a:ext>
            </a:extLst>
          </p:cNvPr>
          <p:cNvSpPr txBox="1"/>
          <p:nvPr/>
        </p:nvSpPr>
        <p:spPr>
          <a:xfrm>
            <a:off x="94790" y="1684066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01D1D-5727-CE7F-F92A-098768C8C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6" y="439501"/>
            <a:ext cx="847764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dirty="0">
                <a:latin typeface="Poppins" panose="00000500000000000000" pitchFamily="2" charset="0"/>
              </a:rPr>
              <a:t>Project conclusion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summarizing the key findings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7FA581-E014-1177-E3E2-C8631477A13F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187134DA-AC22-FA4E-D12D-E5CCC4FD0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444B63AC-D0E0-9635-DCA3-690D5D075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341C45C1-A5AB-3F09-9C4B-136C04D66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FEA81D67-9059-5FF1-6C8B-28D4B48FC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A6AF683F-12FA-4EC2-C442-B4CF083F3E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75C0A42D-C0B7-994C-3F08-E3CD906746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9" name="Picture 8" descr="A purple and pink graphic design&#10;&#10;Description automatically generated with medium confidence">
            <a:extLst>
              <a:ext uri="{FF2B5EF4-FFF2-40B4-BE49-F238E27FC236}">
                <a16:creationId xmlns:a16="http://schemas.microsoft.com/office/drawing/2014/main" id="{B44A4BD6-934B-E589-E871-742E952FE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5" y="1772460"/>
            <a:ext cx="3621574" cy="3621574"/>
          </a:xfrm>
          <a:custGeom>
            <a:avLst/>
            <a:gdLst>
              <a:gd name="connsiteX0" fmla="*/ 0 w 3621574"/>
              <a:gd name="connsiteY0" fmla="*/ 0 h 3621574"/>
              <a:gd name="connsiteX1" fmla="*/ 494948 w 3621574"/>
              <a:gd name="connsiteY1" fmla="*/ 0 h 3621574"/>
              <a:gd name="connsiteX2" fmla="*/ 1170976 w 3621574"/>
              <a:gd name="connsiteY2" fmla="*/ 0 h 3621574"/>
              <a:gd name="connsiteX3" fmla="*/ 1810787 w 3621574"/>
              <a:gd name="connsiteY3" fmla="*/ 0 h 3621574"/>
              <a:gd name="connsiteX4" fmla="*/ 2305735 w 3621574"/>
              <a:gd name="connsiteY4" fmla="*/ 0 h 3621574"/>
              <a:gd name="connsiteX5" fmla="*/ 2873115 w 3621574"/>
              <a:gd name="connsiteY5" fmla="*/ 0 h 3621574"/>
              <a:gd name="connsiteX6" fmla="*/ 3621574 w 3621574"/>
              <a:gd name="connsiteY6" fmla="*/ 0 h 3621574"/>
              <a:gd name="connsiteX7" fmla="*/ 3621574 w 3621574"/>
              <a:gd name="connsiteY7" fmla="*/ 603596 h 3621574"/>
              <a:gd name="connsiteX8" fmla="*/ 3621574 w 3621574"/>
              <a:gd name="connsiteY8" fmla="*/ 1134760 h 3621574"/>
              <a:gd name="connsiteX9" fmla="*/ 3621574 w 3621574"/>
              <a:gd name="connsiteY9" fmla="*/ 1629708 h 3621574"/>
              <a:gd name="connsiteX10" fmla="*/ 3621574 w 3621574"/>
              <a:gd name="connsiteY10" fmla="*/ 2160872 h 3621574"/>
              <a:gd name="connsiteX11" fmla="*/ 3621574 w 3621574"/>
              <a:gd name="connsiteY11" fmla="*/ 2800684 h 3621574"/>
              <a:gd name="connsiteX12" fmla="*/ 3621574 w 3621574"/>
              <a:gd name="connsiteY12" fmla="*/ 3621574 h 3621574"/>
              <a:gd name="connsiteX13" fmla="*/ 3126626 w 3621574"/>
              <a:gd name="connsiteY13" fmla="*/ 3621574 h 3621574"/>
              <a:gd name="connsiteX14" fmla="*/ 2631677 w 3621574"/>
              <a:gd name="connsiteY14" fmla="*/ 3621574 h 3621574"/>
              <a:gd name="connsiteX15" fmla="*/ 1991866 w 3621574"/>
              <a:gd name="connsiteY15" fmla="*/ 3621574 h 3621574"/>
              <a:gd name="connsiteX16" fmla="*/ 1496917 w 3621574"/>
              <a:gd name="connsiteY16" fmla="*/ 3621574 h 3621574"/>
              <a:gd name="connsiteX17" fmla="*/ 893322 w 3621574"/>
              <a:gd name="connsiteY17" fmla="*/ 3621574 h 3621574"/>
              <a:gd name="connsiteX18" fmla="*/ 0 w 3621574"/>
              <a:gd name="connsiteY18" fmla="*/ 3621574 h 3621574"/>
              <a:gd name="connsiteX19" fmla="*/ 0 w 3621574"/>
              <a:gd name="connsiteY19" fmla="*/ 3017978 h 3621574"/>
              <a:gd name="connsiteX20" fmla="*/ 0 w 3621574"/>
              <a:gd name="connsiteY20" fmla="*/ 2414383 h 3621574"/>
              <a:gd name="connsiteX21" fmla="*/ 0 w 3621574"/>
              <a:gd name="connsiteY21" fmla="*/ 1738356 h 3621574"/>
              <a:gd name="connsiteX22" fmla="*/ 0 w 3621574"/>
              <a:gd name="connsiteY22" fmla="*/ 1170976 h 3621574"/>
              <a:gd name="connsiteX23" fmla="*/ 0 w 3621574"/>
              <a:gd name="connsiteY23" fmla="*/ 603596 h 3621574"/>
              <a:gd name="connsiteX24" fmla="*/ 0 w 3621574"/>
              <a:gd name="connsiteY24" fmla="*/ 0 h 362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21574" h="3621574" fill="none" extrusionOk="0">
                <a:moveTo>
                  <a:pt x="0" y="0"/>
                </a:moveTo>
                <a:cubicBezTo>
                  <a:pt x="157950" y="-22309"/>
                  <a:pt x="382968" y="-1684"/>
                  <a:pt x="494948" y="0"/>
                </a:cubicBezTo>
                <a:cubicBezTo>
                  <a:pt x="606928" y="1684"/>
                  <a:pt x="920871" y="14124"/>
                  <a:pt x="1170976" y="0"/>
                </a:cubicBezTo>
                <a:cubicBezTo>
                  <a:pt x="1421081" y="-14124"/>
                  <a:pt x="1595757" y="19097"/>
                  <a:pt x="1810787" y="0"/>
                </a:cubicBezTo>
                <a:cubicBezTo>
                  <a:pt x="2025817" y="-19097"/>
                  <a:pt x="2183063" y="3789"/>
                  <a:pt x="2305735" y="0"/>
                </a:cubicBezTo>
                <a:cubicBezTo>
                  <a:pt x="2428407" y="-3789"/>
                  <a:pt x="2592873" y="-5895"/>
                  <a:pt x="2873115" y="0"/>
                </a:cubicBezTo>
                <a:cubicBezTo>
                  <a:pt x="3153357" y="5895"/>
                  <a:pt x="3284622" y="17576"/>
                  <a:pt x="3621574" y="0"/>
                </a:cubicBezTo>
                <a:cubicBezTo>
                  <a:pt x="3641179" y="204588"/>
                  <a:pt x="3607028" y="448180"/>
                  <a:pt x="3621574" y="603596"/>
                </a:cubicBezTo>
                <a:cubicBezTo>
                  <a:pt x="3636120" y="759012"/>
                  <a:pt x="3636268" y="939107"/>
                  <a:pt x="3621574" y="1134760"/>
                </a:cubicBezTo>
                <a:cubicBezTo>
                  <a:pt x="3606880" y="1330413"/>
                  <a:pt x="3638226" y="1423572"/>
                  <a:pt x="3621574" y="1629708"/>
                </a:cubicBezTo>
                <a:cubicBezTo>
                  <a:pt x="3604922" y="1835844"/>
                  <a:pt x="3603141" y="1978612"/>
                  <a:pt x="3621574" y="2160872"/>
                </a:cubicBezTo>
                <a:cubicBezTo>
                  <a:pt x="3640007" y="2343132"/>
                  <a:pt x="3622705" y="2534626"/>
                  <a:pt x="3621574" y="2800684"/>
                </a:cubicBezTo>
                <a:cubicBezTo>
                  <a:pt x="3620443" y="3066742"/>
                  <a:pt x="3606155" y="3366713"/>
                  <a:pt x="3621574" y="3621574"/>
                </a:cubicBezTo>
                <a:cubicBezTo>
                  <a:pt x="3399018" y="3609743"/>
                  <a:pt x="3231959" y="3644747"/>
                  <a:pt x="3126626" y="3621574"/>
                </a:cubicBezTo>
                <a:cubicBezTo>
                  <a:pt x="3021293" y="3598401"/>
                  <a:pt x="2801060" y="3637769"/>
                  <a:pt x="2631677" y="3621574"/>
                </a:cubicBezTo>
                <a:cubicBezTo>
                  <a:pt x="2462294" y="3605379"/>
                  <a:pt x="2195284" y="3601894"/>
                  <a:pt x="1991866" y="3621574"/>
                </a:cubicBezTo>
                <a:cubicBezTo>
                  <a:pt x="1788448" y="3641254"/>
                  <a:pt x="1708849" y="3620916"/>
                  <a:pt x="1496917" y="3621574"/>
                </a:cubicBezTo>
                <a:cubicBezTo>
                  <a:pt x="1284985" y="3622232"/>
                  <a:pt x="1057628" y="3605941"/>
                  <a:pt x="893322" y="3621574"/>
                </a:cubicBezTo>
                <a:cubicBezTo>
                  <a:pt x="729016" y="3637207"/>
                  <a:pt x="274128" y="3651460"/>
                  <a:pt x="0" y="3621574"/>
                </a:cubicBezTo>
                <a:cubicBezTo>
                  <a:pt x="12000" y="3395855"/>
                  <a:pt x="28023" y="3304797"/>
                  <a:pt x="0" y="3017978"/>
                </a:cubicBezTo>
                <a:cubicBezTo>
                  <a:pt x="-28023" y="2731159"/>
                  <a:pt x="-29744" y="2538509"/>
                  <a:pt x="0" y="2414383"/>
                </a:cubicBezTo>
                <a:cubicBezTo>
                  <a:pt x="29744" y="2290258"/>
                  <a:pt x="22756" y="2062607"/>
                  <a:pt x="0" y="1738356"/>
                </a:cubicBezTo>
                <a:cubicBezTo>
                  <a:pt x="-22756" y="1414105"/>
                  <a:pt x="13540" y="1304356"/>
                  <a:pt x="0" y="1170976"/>
                </a:cubicBezTo>
                <a:cubicBezTo>
                  <a:pt x="-13540" y="1037596"/>
                  <a:pt x="28222" y="769309"/>
                  <a:pt x="0" y="603596"/>
                </a:cubicBezTo>
                <a:cubicBezTo>
                  <a:pt x="-28222" y="437883"/>
                  <a:pt x="-533" y="217845"/>
                  <a:pt x="0" y="0"/>
                </a:cubicBezTo>
                <a:close/>
              </a:path>
              <a:path w="3621574" h="3621574" stroke="0" extrusionOk="0">
                <a:moveTo>
                  <a:pt x="0" y="0"/>
                </a:moveTo>
                <a:cubicBezTo>
                  <a:pt x="186171" y="21586"/>
                  <a:pt x="395697" y="-11076"/>
                  <a:pt x="567380" y="0"/>
                </a:cubicBezTo>
                <a:cubicBezTo>
                  <a:pt x="739063" y="11076"/>
                  <a:pt x="927115" y="2614"/>
                  <a:pt x="1062328" y="0"/>
                </a:cubicBezTo>
                <a:cubicBezTo>
                  <a:pt x="1197541" y="-2614"/>
                  <a:pt x="1513200" y="-18394"/>
                  <a:pt x="1738356" y="0"/>
                </a:cubicBezTo>
                <a:cubicBezTo>
                  <a:pt x="1963512" y="18394"/>
                  <a:pt x="2114267" y="-5281"/>
                  <a:pt x="2305735" y="0"/>
                </a:cubicBezTo>
                <a:cubicBezTo>
                  <a:pt x="2497203" y="5281"/>
                  <a:pt x="2676945" y="13382"/>
                  <a:pt x="2873115" y="0"/>
                </a:cubicBezTo>
                <a:cubicBezTo>
                  <a:pt x="3069285" y="-13382"/>
                  <a:pt x="3264301" y="-4765"/>
                  <a:pt x="3621574" y="0"/>
                </a:cubicBezTo>
                <a:cubicBezTo>
                  <a:pt x="3613967" y="149049"/>
                  <a:pt x="3616784" y="372954"/>
                  <a:pt x="3621574" y="531164"/>
                </a:cubicBezTo>
                <a:cubicBezTo>
                  <a:pt x="3626364" y="689374"/>
                  <a:pt x="3643691" y="933774"/>
                  <a:pt x="3621574" y="1134760"/>
                </a:cubicBezTo>
                <a:cubicBezTo>
                  <a:pt x="3599457" y="1335746"/>
                  <a:pt x="3595865" y="1528084"/>
                  <a:pt x="3621574" y="1665924"/>
                </a:cubicBezTo>
                <a:cubicBezTo>
                  <a:pt x="3647283" y="1803764"/>
                  <a:pt x="3617618" y="1940631"/>
                  <a:pt x="3621574" y="2197088"/>
                </a:cubicBezTo>
                <a:cubicBezTo>
                  <a:pt x="3625530" y="2453545"/>
                  <a:pt x="3602278" y="2591712"/>
                  <a:pt x="3621574" y="2800684"/>
                </a:cubicBezTo>
                <a:cubicBezTo>
                  <a:pt x="3640870" y="3009656"/>
                  <a:pt x="3612196" y="3222539"/>
                  <a:pt x="3621574" y="3621574"/>
                </a:cubicBezTo>
                <a:cubicBezTo>
                  <a:pt x="3376423" y="3600010"/>
                  <a:pt x="3228274" y="3612049"/>
                  <a:pt x="3126626" y="3621574"/>
                </a:cubicBezTo>
                <a:cubicBezTo>
                  <a:pt x="3024978" y="3631099"/>
                  <a:pt x="2681587" y="3632867"/>
                  <a:pt x="2450598" y="3621574"/>
                </a:cubicBezTo>
                <a:cubicBezTo>
                  <a:pt x="2219609" y="3610281"/>
                  <a:pt x="2125502" y="3631704"/>
                  <a:pt x="1919434" y="3621574"/>
                </a:cubicBezTo>
                <a:cubicBezTo>
                  <a:pt x="1713366" y="3611444"/>
                  <a:pt x="1504047" y="3595486"/>
                  <a:pt x="1315839" y="3621574"/>
                </a:cubicBezTo>
                <a:cubicBezTo>
                  <a:pt x="1127632" y="3647662"/>
                  <a:pt x="925031" y="3653945"/>
                  <a:pt x="639811" y="3621574"/>
                </a:cubicBezTo>
                <a:cubicBezTo>
                  <a:pt x="354591" y="3589203"/>
                  <a:pt x="257748" y="3647504"/>
                  <a:pt x="0" y="3621574"/>
                </a:cubicBezTo>
                <a:cubicBezTo>
                  <a:pt x="-12852" y="3440052"/>
                  <a:pt x="-14957" y="3270098"/>
                  <a:pt x="0" y="3126626"/>
                </a:cubicBezTo>
                <a:cubicBezTo>
                  <a:pt x="14957" y="2983154"/>
                  <a:pt x="19439" y="2730086"/>
                  <a:pt x="0" y="2595461"/>
                </a:cubicBezTo>
                <a:cubicBezTo>
                  <a:pt x="-19439" y="2460836"/>
                  <a:pt x="-25673" y="2252689"/>
                  <a:pt x="0" y="2028081"/>
                </a:cubicBezTo>
                <a:cubicBezTo>
                  <a:pt x="25673" y="1803473"/>
                  <a:pt x="-400" y="1495200"/>
                  <a:pt x="0" y="1352054"/>
                </a:cubicBezTo>
                <a:cubicBezTo>
                  <a:pt x="400" y="1208908"/>
                  <a:pt x="5584" y="1013464"/>
                  <a:pt x="0" y="748459"/>
                </a:cubicBezTo>
                <a:cubicBezTo>
                  <a:pt x="-5584" y="483455"/>
                  <a:pt x="-33264" y="22598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7A2C7-4C2E-6F73-5374-F123FFFE31B1}"/>
              </a:ext>
            </a:extLst>
          </p:cNvPr>
          <p:cNvSpPr txBox="1"/>
          <p:nvPr/>
        </p:nvSpPr>
        <p:spPr>
          <a:xfrm>
            <a:off x="2311200" y="1887535"/>
            <a:ext cx="4498007" cy="738664"/>
          </a:xfrm>
          <a:custGeom>
            <a:avLst/>
            <a:gdLst>
              <a:gd name="connsiteX0" fmla="*/ 0 w 4498007"/>
              <a:gd name="connsiteY0" fmla="*/ 0 h 738664"/>
              <a:gd name="connsiteX1" fmla="*/ 552612 w 4498007"/>
              <a:gd name="connsiteY1" fmla="*/ 0 h 738664"/>
              <a:gd name="connsiteX2" fmla="*/ 1240165 w 4498007"/>
              <a:gd name="connsiteY2" fmla="*/ 0 h 738664"/>
              <a:gd name="connsiteX3" fmla="*/ 1837757 w 4498007"/>
              <a:gd name="connsiteY3" fmla="*/ 0 h 738664"/>
              <a:gd name="connsiteX4" fmla="*/ 2390369 w 4498007"/>
              <a:gd name="connsiteY4" fmla="*/ 0 h 738664"/>
              <a:gd name="connsiteX5" fmla="*/ 3077922 w 4498007"/>
              <a:gd name="connsiteY5" fmla="*/ 0 h 738664"/>
              <a:gd name="connsiteX6" fmla="*/ 3720494 w 4498007"/>
              <a:gd name="connsiteY6" fmla="*/ 0 h 738664"/>
              <a:gd name="connsiteX7" fmla="*/ 4498007 w 4498007"/>
              <a:gd name="connsiteY7" fmla="*/ 0 h 738664"/>
              <a:gd name="connsiteX8" fmla="*/ 4498007 w 4498007"/>
              <a:gd name="connsiteY8" fmla="*/ 384105 h 738664"/>
              <a:gd name="connsiteX9" fmla="*/ 4498007 w 4498007"/>
              <a:gd name="connsiteY9" fmla="*/ 738664 h 738664"/>
              <a:gd name="connsiteX10" fmla="*/ 3945395 w 4498007"/>
              <a:gd name="connsiteY10" fmla="*/ 738664 h 738664"/>
              <a:gd name="connsiteX11" fmla="*/ 3437762 w 4498007"/>
              <a:gd name="connsiteY11" fmla="*/ 738664 h 738664"/>
              <a:gd name="connsiteX12" fmla="*/ 2750210 w 4498007"/>
              <a:gd name="connsiteY12" fmla="*/ 738664 h 738664"/>
              <a:gd name="connsiteX13" fmla="*/ 2197598 w 4498007"/>
              <a:gd name="connsiteY13" fmla="*/ 738664 h 738664"/>
              <a:gd name="connsiteX14" fmla="*/ 1510045 w 4498007"/>
              <a:gd name="connsiteY14" fmla="*/ 738664 h 738664"/>
              <a:gd name="connsiteX15" fmla="*/ 777513 w 4498007"/>
              <a:gd name="connsiteY15" fmla="*/ 738664 h 738664"/>
              <a:gd name="connsiteX16" fmla="*/ 0 w 4498007"/>
              <a:gd name="connsiteY16" fmla="*/ 738664 h 738664"/>
              <a:gd name="connsiteX17" fmla="*/ 0 w 4498007"/>
              <a:gd name="connsiteY17" fmla="*/ 354559 h 738664"/>
              <a:gd name="connsiteX18" fmla="*/ 0 w 4498007"/>
              <a:gd name="connsiteY18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98007" h="738664" fill="none" extrusionOk="0">
                <a:moveTo>
                  <a:pt x="0" y="0"/>
                </a:moveTo>
                <a:cubicBezTo>
                  <a:pt x="257877" y="-19041"/>
                  <a:pt x="364741" y="7628"/>
                  <a:pt x="552612" y="0"/>
                </a:cubicBezTo>
                <a:cubicBezTo>
                  <a:pt x="740483" y="-7628"/>
                  <a:pt x="1084186" y="-21422"/>
                  <a:pt x="1240165" y="0"/>
                </a:cubicBezTo>
                <a:cubicBezTo>
                  <a:pt x="1396144" y="21422"/>
                  <a:pt x="1625105" y="420"/>
                  <a:pt x="1837757" y="0"/>
                </a:cubicBezTo>
                <a:cubicBezTo>
                  <a:pt x="2050409" y="-420"/>
                  <a:pt x="2114076" y="10819"/>
                  <a:pt x="2390369" y="0"/>
                </a:cubicBezTo>
                <a:cubicBezTo>
                  <a:pt x="2666662" y="-10819"/>
                  <a:pt x="2906320" y="-3259"/>
                  <a:pt x="3077922" y="0"/>
                </a:cubicBezTo>
                <a:cubicBezTo>
                  <a:pt x="3249524" y="3259"/>
                  <a:pt x="3431080" y="-18491"/>
                  <a:pt x="3720494" y="0"/>
                </a:cubicBezTo>
                <a:cubicBezTo>
                  <a:pt x="4009908" y="18491"/>
                  <a:pt x="4165421" y="19758"/>
                  <a:pt x="4498007" y="0"/>
                </a:cubicBezTo>
                <a:cubicBezTo>
                  <a:pt x="4516251" y="120274"/>
                  <a:pt x="4504634" y="298262"/>
                  <a:pt x="4498007" y="384105"/>
                </a:cubicBezTo>
                <a:cubicBezTo>
                  <a:pt x="4491380" y="469949"/>
                  <a:pt x="4485972" y="618156"/>
                  <a:pt x="4498007" y="738664"/>
                </a:cubicBezTo>
                <a:cubicBezTo>
                  <a:pt x="4293662" y="747091"/>
                  <a:pt x="4121596" y="728221"/>
                  <a:pt x="3945395" y="738664"/>
                </a:cubicBezTo>
                <a:cubicBezTo>
                  <a:pt x="3769194" y="749107"/>
                  <a:pt x="3686192" y="762367"/>
                  <a:pt x="3437762" y="738664"/>
                </a:cubicBezTo>
                <a:cubicBezTo>
                  <a:pt x="3189332" y="714961"/>
                  <a:pt x="2936530" y="711514"/>
                  <a:pt x="2750210" y="738664"/>
                </a:cubicBezTo>
                <a:cubicBezTo>
                  <a:pt x="2563890" y="765814"/>
                  <a:pt x="2464618" y="745995"/>
                  <a:pt x="2197598" y="738664"/>
                </a:cubicBezTo>
                <a:cubicBezTo>
                  <a:pt x="1930578" y="731333"/>
                  <a:pt x="1811641" y="770489"/>
                  <a:pt x="1510045" y="738664"/>
                </a:cubicBezTo>
                <a:cubicBezTo>
                  <a:pt x="1208449" y="706839"/>
                  <a:pt x="968147" y="716140"/>
                  <a:pt x="777513" y="738664"/>
                </a:cubicBezTo>
                <a:cubicBezTo>
                  <a:pt x="586879" y="761188"/>
                  <a:pt x="209049" y="750677"/>
                  <a:pt x="0" y="738664"/>
                </a:cubicBezTo>
                <a:cubicBezTo>
                  <a:pt x="-4213" y="610325"/>
                  <a:pt x="-16426" y="534368"/>
                  <a:pt x="0" y="354559"/>
                </a:cubicBezTo>
                <a:cubicBezTo>
                  <a:pt x="16426" y="174751"/>
                  <a:pt x="8644" y="82489"/>
                  <a:pt x="0" y="0"/>
                </a:cubicBezTo>
                <a:close/>
              </a:path>
              <a:path w="4498007" h="738664" stroke="0" extrusionOk="0">
                <a:moveTo>
                  <a:pt x="0" y="0"/>
                </a:moveTo>
                <a:cubicBezTo>
                  <a:pt x="268386" y="-21615"/>
                  <a:pt x="476164" y="29568"/>
                  <a:pt x="597592" y="0"/>
                </a:cubicBezTo>
                <a:cubicBezTo>
                  <a:pt x="719020" y="-29568"/>
                  <a:pt x="864815" y="-6968"/>
                  <a:pt x="1105225" y="0"/>
                </a:cubicBezTo>
                <a:cubicBezTo>
                  <a:pt x="1345635" y="6968"/>
                  <a:pt x="1554312" y="4240"/>
                  <a:pt x="1837757" y="0"/>
                </a:cubicBezTo>
                <a:cubicBezTo>
                  <a:pt x="2121202" y="-4240"/>
                  <a:pt x="2154123" y="22778"/>
                  <a:pt x="2435350" y="0"/>
                </a:cubicBezTo>
                <a:cubicBezTo>
                  <a:pt x="2716577" y="-22778"/>
                  <a:pt x="2761482" y="-13888"/>
                  <a:pt x="3032942" y="0"/>
                </a:cubicBezTo>
                <a:cubicBezTo>
                  <a:pt x="3304402" y="13888"/>
                  <a:pt x="3545857" y="27680"/>
                  <a:pt x="3765474" y="0"/>
                </a:cubicBezTo>
                <a:cubicBezTo>
                  <a:pt x="3985091" y="-27680"/>
                  <a:pt x="4283034" y="-885"/>
                  <a:pt x="4498007" y="0"/>
                </a:cubicBezTo>
                <a:cubicBezTo>
                  <a:pt x="4497166" y="78588"/>
                  <a:pt x="4492882" y="227895"/>
                  <a:pt x="4498007" y="384105"/>
                </a:cubicBezTo>
                <a:cubicBezTo>
                  <a:pt x="4503132" y="540315"/>
                  <a:pt x="4508653" y="571401"/>
                  <a:pt x="4498007" y="738664"/>
                </a:cubicBezTo>
                <a:cubicBezTo>
                  <a:pt x="4232394" y="718023"/>
                  <a:pt x="4116301" y="719933"/>
                  <a:pt x="3945395" y="738664"/>
                </a:cubicBezTo>
                <a:cubicBezTo>
                  <a:pt x="3774489" y="757395"/>
                  <a:pt x="3611114" y="755914"/>
                  <a:pt x="3302822" y="738664"/>
                </a:cubicBezTo>
                <a:cubicBezTo>
                  <a:pt x="2994530" y="721414"/>
                  <a:pt x="2940204" y="710377"/>
                  <a:pt x="2705230" y="738664"/>
                </a:cubicBezTo>
                <a:cubicBezTo>
                  <a:pt x="2470256" y="766951"/>
                  <a:pt x="2205198" y="749666"/>
                  <a:pt x="1972697" y="738664"/>
                </a:cubicBezTo>
                <a:cubicBezTo>
                  <a:pt x="1740196" y="727662"/>
                  <a:pt x="1470938" y="716994"/>
                  <a:pt x="1240165" y="738664"/>
                </a:cubicBezTo>
                <a:cubicBezTo>
                  <a:pt x="1009392" y="760334"/>
                  <a:pt x="962963" y="758229"/>
                  <a:pt x="687552" y="738664"/>
                </a:cubicBezTo>
                <a:cubicBezTo>
                  <a:pt x="412141" y="719099"/>
                  <a:pt x="304285" y="769074"/>
                  <a:pt x="0" y="738664"/>
                </a:cubicBezTo>
                <a:cubicBezTo>
                  <a:pt x="-11319" y="571013"/>
                  <a:pt x="18588" y="485518"/>
                  <a:pt x="0" y="354559"/>
                </a:cubicBezTo>
                <a:cubicBezTo>
                  <a:pt x="-18588" y="223601"/>
                  <a:pt x="536" y="13886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Faiths (Mind-Body Activities):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highest % that participate in Yoga are 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Buddhist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(18.4%).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highest % that participate in Pilates are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Jewish (10.6%)</a:t>
            </a:r>
          </a:p>
        </p:txBody>
      </p:sp>
      <p:pic>
        <p:nvPicPr>
          <p:cNvPr id="10" name="Picture 9" descr="A purple and pink graphic design&#10;&#10;Description automatically generated with medium confidence">
            <a:extLst>
              <a:ext uri="{FF2B5EF4-FFF2-40B4-BE49-F238E27FC236}">
                <a16:creationId xmlns:a16="http://schemas.microsoft.com/office/drawing/2014/main" id="{1102930D-DADA-0364-E054-4DB4A194AA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65" y="1781647"/>
            <a:ext cx="3621574" cy="3621574"/>
          </a:xfrm>
          <a:custGeom>
            <a:avLst/>
            <a:gdLst>
              <a:gd name="connsiteX0" fmla="*/ 0 w 3621574"/>
              <a:gd name="connsiteY0" fmla="*/ 0 h 3621574"/>
              <a:gd name="connsiteX1" fmla="*/ 494948 w 3621574"/>
              <a:gd name="connsiteY1" fmla="*/ 0 h 3621574"/>
              <a:gd name="connsiteX2" fmla="*/ 1170976 w 3621574"/>
              <a:gd name="connsiteY2" fmla="*/ 0 h 3621574"/>
              <a:gd name="connsiteX3" fmla="*/ 1810787 w 3621574"/>
              <a:gd name="connsiteY3" fmla="*/ 0 h 3621574"/>
              <a:gd name="connsiteX4" fmla="*/ 2305735 w 3621574"/>
              <a:gd name="connsiteY4" fmla="*/ 0 h 3621574"/>
              <a:gd name="connsiteX5" fmla="*/ 2873115 w 3621574"/>
              <a:gd name="connsiteY5" fmla="*/ 0 h 3621574"/>
              <a:gd name="connsiteX6" fmla="*/ 3621574 w 3621574"/>
              <a:gd name="connsiteY6" fmla="*/ 0 h 3621574"/>
              <a:gd name="connsiteX7" fmla="*/ 3621574 w 3621574"/>
              <a:gd name="connsiteY7" fmla="*/ 603596 h 3621574"/>
              <a:gd name="connsiteX8" fmla="*/ 3621574 w 3621574"/>
              <a:gd name="connsiteY8" fmla="*/ 1134760 h 3621574"/>
              <a:gd name="connsiteX9" fmla="*/ 3621574 w 3621574"/>
              <a:gd name="connsiteY9" fmla="*/ 1629708 h 3621574"/>
              <a:gd name="connsiteX10" fmla="*/ 3621574 w 3621574"/>
              <a:gd name="connsiteY10" fmla="*/ 2160872 h 3621574"/>
              <a:gd name="connsiteX11" fmla="*/ 3621574 w 3621574"/>
              <a:gd name="connsiteY11" fmla="*/ 2800684 h 3621574"/>
              <a:gd name="connsiteX12" fmla="*/ 3621574 w 3621574"/>
              <a:gd name="connsiteY12" fmla="*/ 3621574 h 3621574"/>
              <a:gd name="connsiteX13" fmla="*/ 3126626 w 3621574"/>
              <a:gd name="connsiteY13" fmla="*/ 3621574 h 3621574"/>
              <a:gd name="connsiteX14" fmla="*/ 2631677 w 3621574"/>
              <a:gd name="connsiteY14" fmla="*/ 3621574 h 3621574"/>
              <a:gd name="connsiteX15" fmla="*/ 1991866 w 3621574"/>
              <a:gd name="connsiteY15" fmla="*/ 3621574 h 3621574"/>
              <a:gd name="connsiteX16" fmla="*/ 1496917 w 3621574"/>
              <a:gd name="connsiteY16" fmla="*/ 3621574 h 3621574"/>
              <a:gd name="connsiteX17" fmla="*/ 893322 w 3621574"/>
              <a:gd name="connsiteY17" fmla="*/ 3621574 h 3621574"/>
              <a:gd name="connsiteX18" fmla="*/ 0 w 3621574"/>
              <a:gd name="connsiteY18" fmla="*/ 3621574 h 3621574"/>
              <a:gd name="connsiteX19" fmla="*/ 0 w 3621574"/>
              <a:gd name="connsiteY19" fmla="*/ 3017978 h 3621574"/>
              <a:gd name="connsiteX20" fmla="*/ 0 w 3621574"/>
              <a:gd name="connsiteY20" fmla="*/ 2414383 h 3621574"/>
              <a:gd name="connsiteX21" fmla="*/ 0 w 3621574"/>
              <a:gd name="connsiteY21" fmla="*/ 1738356 h 3621574"/>
              <a:gd name="connsiteX22" fmla="*/ 0 w 3621574"/>
              <a:gd name="connsiteY22" fmla="*/ 1170976 h 3621574"/>
              <a:gd name="connsiteX23" fmla="*/ 0 w 3621574"/>
              <a:gd name="connsiteY23" fmla="*/ 603596 h 3621574"/>
              <a:gd name="connsiteX24" fmla="*/ 0 w 3621574"/>
              <a:gd name="connsiteY24" fmla="*/ 0 h 362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621574" h="3621574" fill="none" extrusionOk="0">
                <a:moveTo>
                  <a:pt x="0" y="0"/>
                </a:moveTo>
                <a:cubicBezTo>
                  <a:pt x="157950" y="-22309"/>
                  <a:pt x="382968" y="-1684"/>
                  <a:pt x="494948" y="0"/>
                </a:cubicBezTo>
                <a:cubicBezTo>
                  <a:pt x="606928" y="1684"/>
                  <a:pt x="920871" y="14124"/>
                  <a:pt x="1170976" y="0"/>
                </a:cubicBezTo>
                <a:cubicBezTo>
                  <a:pt x="1421081" y="-14124"/>
                  <a:pt x="1595757" y="19097"/>
                  <a:pt x="1810787" y="0"/>
                </a:cubicBezTo>
                <a:cubicBezTo>
                  <a:pt x="2025817" y="-19097"/>
                  <a:pt x="2183063" y="3789"/>
                  <a:pt x="2305735" y="0"/>
                </a:cubicBezTo>
                <a:cubicBezTo>
                  <a:pt x="2428407" y="-3789"/>
                  <a:pt x="2592873" y="-5895"/>
                  <a:pt x="2873115" y="0"/>
                </a:cubicBezTo>
                <a:cubicBezTo>
                  <a:pt x="3153357" y="5895"/>
                  <a:pt x="3284622" y="17576"/>
                  <a:pt x="3621574" y="0"/>
                </a:cubicBezTo>
                <a:cubicBezTo>
                  <a:pt x="3641179" y="204588"/>
                  <a:pt x="3607028" y="448180"/>
                  <a:pt x="3621574" y="603596"/>
                </a:cubicBezTo>
                <a:cubicBezTo>
                  <a:pt x="3636120" y="759012"/>
                  <a:pt x="3636268" y="939107"/>
                  <a:pt x="3621574" y="1134760"/>
                </a:cubicBezTo>
                <a:cubicBezTo>
                  <a:pt x="3606880" y="1330413"/>
                  <a:pt x="3638226" y="1423572"/>
                  <a:pt x="3621574" y="1629708"/>
                </a:cubicBezTo>
                <a:cubicBezTo>
                  <a:pt x="3604922" y="1835844"/>
                  <a:pt x="3603141" y="1978612"/>
                  <a:pt x="3621574" y="2160872"/>
                </a:cubicBezTo>
                <a:cubicBezTo>
                  <a:pt x="3640007" y="2343132"/>
                  <a:pt x="3622705" y="2534626"/>
                  <a:pt x="3621574" y="2800684"/>
                </a:cubicBezTo>
                <a:cubicBezTo>
                  <a:pt x="3620443" y="3066742"/>
                  <a:pt x="3606155" y="3366713"/>
                  <a:pt x="3621574" y="3621574"/>
                </a:cubicBezTo>
                <a:cubicBezTo>
                  <a:pt x="3399018" y="3609743"/>
                  <a:pt x="3231959" y="3644747"/>
                  <a:pt x="3126626" y="3621574"/>
                </a:cubicBezTo>
                <a:cubicBezTo>
                  <a:pt x="3021293" y="3598401"/>
                  <a:pt x="2801060" y="3637769"/>
                  <a:pt x="2631677" y="3621574"/>
                </a:cubicBezTo>
                <a:cubicBezTo>
                  <a:pt x="2462294" y="3605379"/>
                  <a:pt x="2195284" y="3601894"/>
                  <a:pt x="1991866" y="3621574"/>
                </a:cubicBezTo>
                <a:cubicBezTo>
                  <a:pt x="1788448" y="3641254"/>
                  <a:pt x="1708849" y="3620916"/>
                  <a:pt x="1496917" y="3621574"/>
                </a:cubicBezTo>
                <a:cubicBezTo>
                  <a:pt x="1284985" y="3622232"/>
                  <a:pt x="1057628" y="3605941"/>
                  <a:pt x="893322" y="3621574"/>
                </a:cubicBezTo>
                <a:cubicBezTo>
                  <a:pt x="729016" y="3637207"/>
                  <a:pt x="274128" y="3651460"/>
                  <a:pt x="0" y="3621574"/>
                </a:cubicBezTo>
                <a:cubicBezTo>
                  <a:pt x="12000" y="3395855"/>
                  <a:pt x="28023" y="3304797"/>
                  <a:pt x="0" y="3017978"/>
                </a:cubicBezTo>
                <a:cubicBezTo>
                  <a:pt x="-28023" y="2731159"/>
                  <a:pt x="-29744" y="2538509"/>
                  <a:pt x="0" y="2414383"/>
                </a:cubicBezTo>
                <a:cubicBezTo>
                  <a:pt x="29744" y="2290258"/>
                  <a:pt x="22756" y="2062607"/>
                  <a:pt x="0" y="1738356"/>
                </a:cubicBezTo>
                <a:cubicBezTo>
                  <a:pt x="-22756" y="1414105"/>
                  <a:pt x="13540" y="1304356"/>
                  <a:pt x="0" y="1170976"/>
                </a:cubicBezTo>
                <a:cubicBezTo>
                  <a:pt x="-13540" y="1037596"/>
                  <a:pt x="28222" y="769309"/>
                  <a:pt x="0" y="603596"/>
                </a:cubicBezTo>
                <a:cubicBezTo>
                  <a:pt x="-28222" y="437883"/>
                  <a:pt x="-533" y="217845"/>
                  <a:pt x="0" y="0"/>
                </a:cubicBezTo>
                <a:close/>
              </a:path>
              <a:path w="3621574" h="3621574" stroke="0" extrusionOk="0">
                <a:moveTo>
                  <a:pt x="0" y="0"/>
                </a:moveTo>
                <a:cubicBezTo>
                  <a:pt x="186171" y="21586"/>
                  <a:pt x="395697" y="-11076"/>
                  <a:pt x="567380" y="0"/>
                </a:cubicBezTo>
                <a:cubicBezTo>
                  <a:pt x="739063" y="11076"/>
                  <a:pt x="927115" y="2614"/>
                  <a:pt x="1062328" y="0"/>
                </a:cubicBezTo>
                <a:cubicBezTo>
                  <a:pt x="1197541" y="-2614"/>
                  <a:pt x="1513200" y="-18394"/>
                  <a:pt x="1738356" y="0"/>
                </a:cubicBezTo>
                <a:cubicBezTo>
                  <a:pt x="1963512" y="18394"/>
                  <a:pt x="2114267" y="-5281"/>
                  <a:pt x="2305735" y="0"/>
                </a:cubicBezTo>
                <a:cubicBezTo>
                  <a:pt x="2497203" y="5281"/>
                  <a:pt x="2676945" y="13382"/>
                  <a:pt x="2873115" y="0"/>
                </a:cubicBezTo>
                <a:cubicBezTo>
                  <a:pt x="3069285" y="-13382"/>
                  <a:pt x="3264301" y="-4765"/>
                  <a:pt x="3621574" y="0"/>
                </a:cubicBezTo>
                <a:cubicBezTo>
                  <a:pt x="3613967" y="149049"/>
                  <a:pt x="3616784" y="372954"/>
                  <a:pt x="3621574" y="531164"/>
                </a:cubicBezTo>
                <a:cubicBezTo>
                  <a:pt x="3626364" y="689374"/>
                  <a:pt x="3643691" y="933774"/>
                  <a:pt x="3621574" y="1134760"/>
                </a:cubicBezTo>
                <a:cubicBezTo>
                  <a:pt x="3599457" y="1335746"/>
                  <a:pt x="3595865" y="1528084"/>
                  <a:pt x="3621574" y="1665924"/>
                </a:cubicBezTo>
                <a:cubicBezTo>
                  <a:pt x="3647283" y="1803764"/>
                  <a:pt x="3617618" y="1940631"/>
                  <a:pt x="3621574" y="2197088"/>
                </a:cubicBezTo>
                <a:cubicBezTo>
                  <a:pt x="3625530" y="2453545"/>
                  <a:pt x="3602278" y="2591712"/>
                  <a:pt x="3621574" y="2800684"/>
                </a:cubicBezTo>
                <a:cubicBezTo>
                  <a:pt x="3640870" y="3009656"/>
                  <a:pt x="3612196" y="3222539"/>
                  <a:pt x="3621574" y="3621574"/>
                </a:cubicBezTo>
                <a:cubicBezTo>
                  <a:pt x="3376423" y="3600010"/>
                  <a:pt x="3228274" y="3612049"/>
                  <a:pt x="3126626" y="3621574"/>
                </a:cubicBezTo>
                <a:cubicBezTo>
                  <a:pt x="3024978" y="3631099"/>
                  <a:pt x="2681587" y="3632867"/>
                  <a:pt x="2450598" y="3621574"/>
                </a:cubicBezTo>
                <a:cubicBezTo>
                  <a:pt x="2219609" y="3610281"/>
                  <a:pt x="2125502" y="3631704"/>
                  <a:pt x="1919434" y="3621574"/>
                </a:cubicBezTo>
                <a:cubicBezTo>
                  <a:pt x="1713366" y="3611444"/>
                  <a:pt x="1504047" y="3595486"/>
                  <a:pt x="1315839" y="3621574"/>
                </a:cubicBezTo>
                <a:cubicBezTo>
                  <a:pt x="1127632" y="3647662"/>
                  <a:pt x="925031" y="3653945"/>
                  <a:pt x="639811" y="3621574"/>
                </a:cubicBezTo>
                <a:cubicBezTo>
                  <a:pt x="354591" y="3589203"/>
                  <a:pt x="257748" y="3647504"/>
                  <a:pt x="0" y="3621574"/>
                </a:cubicBezTo>
                <a:cubicBezTo>
                  <a:pt x="-12852" y="3440052"/>
                  <a:pt x="-14957" y="3270098"/>
                  <a:pt x="0" y="3126626"/>
                </a:cubicBezTo>
                <a:cubicBezTo>
                  <a:pt x="14957" y="2983154"/>
                  <a:pt x="19439" y="2730086"/>
                  <a:pt x="0" y="2595461"/>
                </a:cubicBezTo>
                <a:cubicBezTo>
                  <a:pt x="-19439" y="2460836"/>
                  <a:pt x="-25673" y="2252689"/>
                  <a:pt x="0" y="2028081"/>
                </a:cubicBezTo>
                <a:cubicBezTo>
                  <a:pt x="25673" y="1803473"/>
                  <a:pt x="-400" y="1495200"/>
                  <a:pt x="0" y="1352054"/>
                </a:cubicBezTo>
                <a:cubicBezTo>
                  <a:pt x="400" y="1208908"/>
                  <a:pt x="5584" y="1013464"/>
                  <a:pt x="0" y="748459"/>
                </a:cubicBezTo>
                <a:cubicBezTo>
                  <a:pt x="-5584" y="483455"/>
                  <a:pt x="-33264" y="22598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AC9C51-695A-A474-88C2-1EED95472AA7}"/>
              </a:ext>
            </a:extLst>
          </p:cNvPr>
          <p:cNvSpPr txBox="1"/>
          <p:nvPr/>
        </p:nvSpPr>
        <p:spPr>
          <a:xfrm>
            <a:off x="2685895" y="3227883"/>
            <a:ext cx="3042800" cy="954107"/>
          </a:xfrm>
          <a:custGeom>
            <a:avLst/>
            <a:gdLst>
              <a:gd name="connsiteX0" fmla="*/ 0 w 3042800"/>
              <a:gd name="connsiteY0" fmla="*/ 0 h 954107"/>
              <a:gd name="connsiteX1" fmla="*/ 669416 w 3042800"/>
              <a:gd name="connsiteY1" fmla="*/ 0 h 954107"/>
              <a:gd name="connsiteX2" fmla="*/ 1308404 w 3042800"/>
              <a:gd name="connsiteY2" fmla="*/ 0 h 954107"/>
              <a:gd name="connsiteX3" fmla="*/ 1947392 w 3042800"/>
              <a:gd name="connsiteY3" fmla="*/ 0 h 954107"/>
              <a:gd name="connsiteX4" fmla="*/ 2464668 w 3042800"/>
              <a:gd name="connsiteY4" fmla="*/ 0 h 954107"/>
              <a:gd name="connsiteX5" fmla="*/ 3042800 w 3042800"/>
              <a:gd name="connsiteY5" fmla="*/ 0 h 954107"/>
              <a:gd name="connsiteX6" fmla="*/ 3042800 w 3042800"/>
              <a:gd name="connsiteY6" fmla="*/ 486595 h 954107"/>
              <a:gd name="connsiteX7" fmla="*/ 3042800 w 3042800"/>
              <a:gd name="connsiteY7" fmla="*/ 954107 h 954107"/>
              <a:gd name="connsiteX8" fmla="*/ 2434240 w 3042800"/>
              <a:gd name="connsiteY8" fmla="*/ 954107 h 954107"/>
              <a:gd name="connsiteX9" fmla="*/ 1916964 w 3042800"/>
              <a:gd name="connsiteY9" fmla="*/ 954107 h 954107"/>
              <a:gd name="connsiteX10" fmla="*/ 1399688 w 3042800"/>
              <a:gd name="connsiteY10" fmla="*/ 954107 h 954107"/>
              <a:gd name="connsiteX11" fmla="*/ 760700 w 3042800"/>
              <a:gd name="connsiteY11" fmla="*/ 954107 h 954107"/>
              <a:gd name="connsiteX12" fmla="*/ 0 w 3042800"/>
              <a:gd name="connsiteY12" fmla="*/ 954107 h 954107"/>
              <a:gd name="connsiteX13" fmla="*/ 0 w 3042800"/>
              <a:gd name="connsiteY13" fmla="*/ 457971 h 954107"/>
              <a:gd name="connsiteX14" fmla="*/ 0 w 3042800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42800" h="954107" fill="none" extrusionOk="0">
                <a:moveTo>
                  <a:pt x="0" y="0"/>
                </a:moveTo>
                <a:cubicBezTo>
                  <a:pt x="200092" y="16896"/>
                  <a:pt x="373120" y="-3277"/>
                  <a:pt x="669416" y="0"/>
                </a:cubicBezTo>
                <a:cubicBezTo>
                  <a:pt x="965712" y="3277"/>
                  <a:pt x="1141526" y="-12341"/>
                  <a:pt x="1308404" y="0"/>
                </a:cubicBezTo>
                <a:cubicBezTo>
                  <a:pt x="1475282" y="12341"/>
                  <a:pt x="1818472" y="-25757"/>
                  <a:pt x="1947392" y="0"/>
                </a:cubicBezTo>
                <a:cubicBezTo>
                  <a:pt x="2076312" y="25757"/>
                  <a:pt x="2244040" y="-3326"/>
                  <a:pt x="2464668" y="0"/>
                </a:cubicBezTo>
                <a:cubicBezTo>
                  <a:pt x="2685296" y="3326"/>
                  <a:pt x="2885889" y="-17829"/>
                  <a:pt x="3042800" y="0"/>
                </a:cubicBezTo>
                <a:cubicBezTo>
                  <a:pt x="3035101" y="99963"/>
                  <a:pt x="3019143" y="357236"/>
                  <a:pt x="3042800" y="486595"/>
                </a:cubicBezTo>
                <a:cubicBezTo>
                  <a:pt x="3066457" y="615954"/>
                  <a:pt x="3056131" y="764852"/>
                  <a:pt x="3042800" y="954107"/>
                </a:cubicBezTo>
                <a:cubicBezTo>
                  <a:pt x="2751800" y="961285"/>
                  <a:pt x="2579920" y="952572"/>
                  <a:pt x="2434240" y="954107"/>
                </a:cubicBezTo>
                <a:cubicBezTo>
                  <a:pt x="2288560" y="955642"/>
                  <a:pt x="2144100" y="936437"/>
                  <a:pt x="1916964" y="954107"/>
                </a:cubicBezTo>
                <a:cubicBezTo>
                  <a:pt x="1689828" y="971777"/>
                  <a:pt x="1599222" y="936898"/>
                  <a:pt x="1399688" y="954107"/>
                </a:cubicBezTo>
                <a:cubicBezTo>
                  <a:pt x="1200154" y="971316"/>
                  <a:pt x="900632" y="956117"/>
                  <a:pt x="760700" y="954107"/>
                </a:cubicBezTo>
                <a:cubicBezTo>
                  <a:pt x="620768" y="952097"/>
                  <a:pt x="312553" y="955768"/>
                  <a:pt x="0" y="954107"/>
                </a:cubicBezTo>
                <a:cubicBezTo>
                  <a:pt x="-2572" y="724085"/>
                  <a:pt x="-4101" y="649562"/>
                  <a:pt x="0" y="457971"/>
                </a:cubicBezTo>
                <a:cubicBezTo>
                  <a:pt x="4101" y="266380"/>
                  <a:pt x="11299" y="209829"/>
                  <a:pt x="0" y="0"/>
                </a:cubicBezTo>
                <a:close/>
              </a:path>
              <a:path w="3042800" h="954107" stroke="0" extrusionOk="0">
                <a:moveTo>
                  <a:pt x="0" y="0"/>
                </a:moveTo>
                <a:cubicBezTo>
                  <a:pt x="132595" y="-21376"/>
                  <a:pt x="434280" y="-20502"/>
                  <a:pt x="578132" y="0"/>
                </a:cubicBezTo>
                <a:cubicBezTo>
                  <a:pt x="721984" y="20502"/>
                  <a:pt x="879254" y="-17383"/>
                  <a:pt x="1095408" y="0"/>
                </a:cubicBezTo>
                <a:cubicBezTo>
                  <a:pt x="1311562" y="17383"/>
                  <a:pt x="1451268" y="-16294"/>
                  <a:pt x="1764824" y="0"/>
                </a:cubicBezTo>
                <a:cubicBezTo>
                  <a:pt x="2078380" y="16294"/>
                  <a:pt x="2169045" y="23278"/>
                  <a:pt x="2342956" y="0"/>
                </a:cubicBezTo>
                <a:cubicBezTo>
                  <a:pt x="2516867" y="-23278"/>
                  <a:pt x="2853169" y="12742"/>
                  <a:pt x="3042800" y="0"/>
                </a:cubicBezTo>
                <a:cubicBezTo>
                  <a:pt x="3062111" y="102316"/>
                  <a:pt x="3048081" y="390881"/>
                  <a:pt x="3042800" y="496136"/>
                </a:cubicBezTo>
                <a:cubicBezTo>
                  <a:pt x="3037519" y="601391"/>
                  <a:pt x="3026851" y="750743"/>
                  <a:pt x="3042800" y="954107"/>
                </a:cubicBezTo>
                <a:cubicBezTo>
                  <a:pt x="2739284" y="963142"/>
                  <a:pt x="2623928" y="926620"/>
                  <a:pt x="2434240" y="954107"/>
                </a:cubicBezTo>
                <a:cubicBezTo>
                  <a:pt x="2244552" y="981594"/>
                  <a:pt x="2094173" y="952384"/>
                  <a:pt x="1916964" y="954107"/>
                </a:cubicBezTo>
                <a:cubicBezTo>
                  <a:pt x="1739755" y="955830"/>
                  <a:pt x="1551442" y="928841"/>
                  <a:pt x="1308404" y="954107"/>
                </a:cubicBezTo>
                <a:cubicBezTo>
                  <a:pt x="1065366" y="979373"/>
                  <a:pt x="913673" y="976525"/>
                  <a:pt x="699844" y="954107"/>
                </a:cubicBezTo>
                <a:cubicBezTo>
                  <a:pt x="486015" y="931689"/>
                  <a:pt x="342999" y="982165"/>
                  <a:pt x="0" y="954107"/>
                </a:cubicBezTo>
                <a:cubicBezTo>
                  <a:pt x="12168" y="773689"/>
                  <a:pt x="19229" y="577982"/>
                  <a:pt x="0" y="457971"/>
                </a:cubicBezTo>
                <a:cubicBezTo>
                  <a:pt x="-19229" y="337960"/>
                  <a:pt x="10668" y="11731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Employment Status: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students have higher levels of activity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Whereas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long term sick or disabled have the lowest levels of activity.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8D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6605AA-A647-9F88-03AC-1813A7C22840}"/>
              </a:ext>
            </a:extLst>
          </p:cNvPr>
          <p:cNvSpPr txBox="1"/>
          <p:nvPr/>
        </p:nvSpPr>
        <p:spPr>
          <a:xfrm>
            <a:off x="5853932" y="2804828"/>
            <a:ext cx="3336473" cy="738664"/>
          </a:xfrm>
          <a:custGeom>
            <a:avLst/>
            <a:gdLst>
              <a:gd name="connsiteX0" fmla="*/ 0 w 3336473"/>
              <a:gd name="connsiteY0" fmla="*/ 0 h 738664"/>
              <a:gd name="connsiteX1" fmla="*/ 734024 w 3336473"/>
              <a:gd name="connsiteY1" fmla="*/ 0 h 738664"/>
              <a:gd name="connsiteX2" fmla="*/ 1434683 w 3336473"/>
              <a:gd name="connsiteY2" fmla="*/ 0 h 738664"/>
              <a:gd name="connsiteX3" fmla="*/ 2135343 w 3336473"/>
              <a:gd name="connsiteY3" fmla="*/ 0 h 738664"/>
              <a:gd name="connsiteX4" fmla="*/ 2702543 w 3336473"/>
              <a:gd name="connsiteY4" fmla="*/ 0 h 738664"/>
              <a:gd name="connsiteX5" fmla="*/ 3336473 w 3336473"/>
              <a:gd name="connsiteY5" fmla="*/ 0 h 738664"/>
              <a:gd name="connsiteX6" fmla="*/ 3336473 w 3336473"/>
              <a:gd name="connsiteY6" fmla="*/ 376719 h 738664"/>
              <a:gd name="connsiteX7" fmla="*/ 3336473 w 3336473"/>
              <a:gd name="connsiteY7" fmla="*/ 738664 h 738664"/>
              <a:gd name="connsiteX8" fmla="*/ 2669178 w 3336473"/>
              <a:gd name="connsiteY8" fmla="*/ 738664 h 738664"/>
              <a:gd name="connsiteX9" fmla="*/ 2101978 w 3336473"/>
              <a:gd name="connsiteY9" fmla="*/ 738664 h 738664"/>
              <a:gd name="connsiteX10" fmla="*/ 1534778 w 3336473"/>
              <a:gd name="connsiteY10" fmla="*/ 738664 h 738664"/>
              <a:gd name="connsiteX11" fmla="*/ 834118 w 3336473"/>
              <a:gd name="connsiteY11" fmla="*/ 738664 h 738664"/>
              <a:gd name="connsiteX12" fmla="*/ 0 w 3336473"/>
              <a:gd name="connsiteY12" fmla="*/ 738664 h 738664"/>
              <a:gd name="connsiteX13" fmla="*/ 0 w 3336473"/>
              <a:gd name="connsiteY13" fmla="*/ 354559 h 738664"/>
              <a:gd name="connsiteX14" fmla="*/ 0 w 3336473"/>
              <a:gd name="connsiteY14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36473" h="738664" fill="none" extrusionOk="0">
                <a:moveTo>
                  <a:pt x="0" y="0"/>
                </a:moveTo>
                <a:cubicBezTo>
                  <a:pt x="216706" y="-22681"/>
                  <a:pt x="379173" y="28765"/>
                  <a:pt x="734024" y="0"/>
                </a:cubicBezTo>
                <a:cubicBezTo>
                  <a:pt x="1088875" y="-28765"/>
                  <a:pt x="1203108" y="-21276"/>
                  <a:pt x="1434683" y="0"/>
                </a:cubicBezTo>
                <a:cubicBezTo>
                  <a:pt x="1666258" y="21276"/>
                  <a:pt x="1937176" y="13205"/>
                  <a:pt x="2135343" y="0"/>
                </a:cubicBezTo>
                <a:cubicBezTo>
                  <a:pt x="2333510" y="-13205"/>
                  <a:pt x="2519846" y="4633"/>
                  <a:pt x="2702543" y="0"/>
                </a:cubicBezTo>
                <a:cubicBezTo>
                  <a:pt x="2885240" y="-4633"/>
                  <a:pt x="3115551" y="-13191"/>
                  <a:pt x="3336473" y="0"/>
                </a:cubicBezTo>
                <a:cubicBezTo>
                  <a:pt x="3332643" y="153045"/>
                  <a:pt x="3318630" y="240429"/>
                  <a:pt x="3336473" y="376719"/>
                </a:cubicBezTo>
                <a:cubicBezTo>
                  <a:pt x="3354316" y="513009"/>
                  <a:pt x="3322806" y="572322"/>
                  <a:pt x="3336473" y="738664"/>
                </a:cubicBezTo>
                <a:cubicBezTo>
                  <a:pt x="3048507" y="749736"/>
                  <a:pt x="2859503" y="745071"/>
                  <a:pt x="2669178" y="738664"/>
                </a:cubicBezTo>
                <a:cubicBezTo>
                  <a:pt x="2478854" y="732257"/>
                  <a:pt x="2375256" y="712375"/>
                  <a:pt x="2101978" y="738664"/>
                </a:cubicBezTo>
                <a:cubicBezTo>
                  <a:pt x="1828700" y="764953"/>
                  <a:pt x="1675585" y="763177"/>
                  <a:pt x="1534778" y="738664"/>
                </a:cubicBezTo>
                <a:cubicBezTo>
                  <a:pt x="1393971" y="714151"/>
                  <a:pt x="1164345" y="710573"/>
                  <a:pt x="834118" y="738664"/>
                </a:cubicBezTo>
                <a:cubicBezTo>
                  <a:pt x="503891" y="766755"/>
                  <a:pt x="172415" y="722741"/>
                  <a:pt x="0" y="738664"/>
                </a:cubicBezTo>
                <a:cubicBezTo>
                  <a:pt x="-8132" y="574420"/>
                  <a:pt x="1280" y="440386"/>
                  <a:pt x="0" y="354559"/>
                </a:cubicBezTo>
                <a:cubicBezTo>
                  <a:pt x="-1280" y="268732"/>
                  <a:pt x="16177" y="164439"/>
                  <a:pt x="0" y="0"/>
                </a:cubicBezTo>
                <a:close/>
              </a:path>
              <a:path w="3336473" h="738664" stroke="0" extrusionOk="0">
                <a:moveTo>
                  <a:pt x="0" y="0"/>
                </a:moveTo>
                <a:cubicBezTo>
                  <a:pt x="294631" y="5587"/>
                  <a:pt x="421357" y="25087"/>
                  <a:pt x="633930" y="0"/>
                </a:cubicBezTo>
                <a:cubicBezTo>
                  <a:pt x="846503" y="-25087"/>
                  <a:pt x="1052663" y="-12511"/>
                  <a:pt x="1201130" y="0"/>
                </a:cubicBezTo>
                <a:cubicBezTo>
                  <a:pt x="1349597" y="12511"/>
                  <a:pt x="1616344" y="-10683"/>
                  <a:pt x="1935154" y="0"/>
                </a:cubicBezTo>
                <a:cubicBezTo>
                  <a:pt x="2253964" y="10683"/>
                  <a:pt x="2266300" y="8093"/>
                  <a:pt x="2569084" y="0"/>
                </a:cubicBezTo>
                <a:cubicBezTo>
                  <a:pt x="2871868" y="-8093"/>
                  <a:pt x="3084581" y="712"/>
                  <a:pt x="3336473" y="0"/>
                </a:cubicBezTo>
                <a:cubicBezTo>
                  <a:pt x="3333566" y="171952"/>
                  <a:pt x="3347755" y="235716"/>
                  <a:pt x="3336473" y="384105"/>
                </a:cubicBezTo>
                <a:cubicBezTo>
                  <a:pt x="3325191" y="532495"/>
                  <a:pt x="3323278" y="631633"/>
                  <a:pt x="3336473" y="738664"/>
                </a:cubicBezTo>
                <a:cubicBezTo>
                  <a:pt x="3128873" y="731847"/>
                  <a:pt x="2863837" y="751290"/>
                  <a:pt x="2669178" y="738664"/>
                </a:cubicBezTo>
                <a:cubicBezTo>
                  <a:pt x="2474520" y="726038"/>
                  <a:pt x="2305153" y="711077"/>
                  <a:pt x="2101978" y="738664"/>
                </a:cubicBezTo>
                <a:cubicBezTo>
                  <a:pt x="1898803" y="766251"/>
                  <a:pt x="1658192" y="707139"/>
                  <a:pt x="1434683" y="738664"/>
                </a:cubicBezTo>
                <a:cubicBezTo>
                  <a:pt x="1211175" y="770189"/>
                  <a:pt x="952680" y="726321"/>
                  <a:pt x="767389" y="738664"/>
                </a:cubicBezTo>
                <a:cubicBezTo>
                  <a:pt x="582098" y="751007"/>
                  <a:pt x="210570" y="771783"/>
                  <a:pt x="0" y="738664"/>
                </a:cubicBezTo>
                <a:cubicBezTo>
                  <a:pt x="9088" y="606558"/>
                  <a:pt x="13507" y="455153"/>
                  <a:pt x="0" y="354559"/>
                </a:cubicBezTo>
                <a:cubicBezTo>
                  <a:pt x="-13507" y="253966"/>
                  <a:pt x="-7572" y="15955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Education Levels: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There is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positive correlation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between higher qualification levels and increasing activity levels.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958D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C17FE-1FCA-EB70-F77E-6A3F4C7787D9}"/>
              </a:ext>
            </a:extLst>
          </p:cNvPr>
          <p:cNvSpPr txBox="1"/>
          <p:nvPr/>
        </p:nvSpPr>
        <p:spPr>
          <a:xfrm>
            <a:off x="4612363" y="4355523"/>
            <a:ext cx="4451466" cy="954107"/>
          </a:xfrm>
          <a:custGeom>
            <a:avLst/>
            <a:gdLst>
              <a:gd name="connsiteX0" fmla="*/ 0 w 4451466"/>
              <a:gd name="connsiteY0" fmla="*/ 0 h 954107"/>
              <a:gd name="connsiteX1" fmla="*/ 546894 w 4451466"/>
              <a:gd name="connsiteY1" fmla="*/ 0 h 954107"/>
              <a:gd name="connsiteX2" fmla="*/ 1227333 w 4451466"/>
              <a:gd name="connsiteY2" fmla="*/ 0 h 954107"/>
              <a:gd name="connsiteX3" fmla="*/ 1818742 w 4451466"/>
              <a:gd name="connsiteY3" fmla="*/ 0 h 954107"/>
              <a:gd name="connsiteX4" fmla="*/ 2365636 w 4451466"/>
              <a:gd name="connsiteY4" fmla="*/ 0 h 954107"/>
              <a:gd name="connsiteX5" fmla="*/ 3046075 w 4451466"/>
              <a:gd name="connsiteY5" fmla="*/ 0 h 954107"/>
              <a:gd name="connsiteX6" fmla="*/ 3681998 w 4451466"/>
              <a:gd name="connsiteY6" fmla="*/ 0 h 954107"/>
              <a:gd name="connsiteX7" fmla="*/ 4451466 w 4451466"/>
              <a:gd name="connsiteY7" fmla="*/ 0 h 954107"/>
              <a:gd name="connsiteX8" fmla="*/ 4451466 w 4451466"/>
              <a:gd name="connsiteY8" fmla="*/ 496136 h 954107"/>
              <a:gd name="connsiteX9" fmla="*/ 4451466 w 4451466"/>
              <a:gd name="connsiteY9" fmla="*/ 954107 h 954107"/>
              <a:gd name="connsiteX10" fmla="*/ 3904572 w 4451466"/>
              <a:gd name="connsiteY10" fmla="*/ 954107 h 954107"/>
              <a:gd name="connsiteX11" fmla="*/ 3402192 w 4451466"/>
              <a:gd name="connsiteY11" fmla="*/ 954107 h 954107"/>
              <a:gd name="connsiteX12" fmla="*/ 2721753 w 4451466"/>
              <a:gd name="connsiteY12" fmla="*/ 954107 h 954107"/>
              <a:gd name="connsiteX13" fmla="*/ 2174859 w 4451466"/>
              <a:gd name="connsiteY13" fmla="*/ 954107 h 954107"/>
              <a:gd name="connsiteX14" fmla="*/ 1494421 w 4451466"/>
              <a:gd name="connsiteY14" fmla="*/ 954107 h 954107"/>
              <a:gd name="connsiteX15" fmla="*/ 769468 w 4451466"/>
              <a:gd name="connsiteY15" fmla="*/ 954107 h 954107"/>
              <a:gd name="connsiteX16" fmla="*/ 0 w 4451466"/>
              <a:gd name="connsiteY16" fmla="*/ 954107 h 954107"/>
              <a:gd name="connsiteX17" fmla="*/ 0 w 4451466"/>
              <a:gd name="connsiteY17" fmla="*/ 457971 h 954107"/>
              <a:gd name="connsiteX18" fmla="*/ 0 w 4451466"/>
              <a:gd name="connsiteY18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51466" h="954107" fill="none" extrusionOk="0">
                <a:moveTo>
                  <a:pt x="0" y="0"/>
                </a:moveTo>
                <a:cubicBezTo>
                  <a:pt x="189287" y="841"/>
                  <a:pt x="398096" y="-20975"/>
                  <a:pt x="546894" y="0"/>
                </a:cubicBezTo>
                <a:cubicBezTo>
                  <a:pt x="695692" y="20975"/>
                  <a:pt x="923617" y="15990"/>
                  <a:pt x="1227333" y="0"/>
                </a:cubicBezTo>
                <a:cubicBezTo>
                  <a:pt x="1531049" y="-15990"/>
                  <a:pt x="1639541" y="12702"/>
                  <a:pt x="1818742" y="0"/>
                </a:cubicBezTo>
                <a:cubicBezTo>
                  <a:pt x="1997943" y="-12702"/>
                  <a:pt x="2192206" y="775"/>
                  <a:pt x="2365636" y="0"/>
                </a:cubicBezTo>
                <a:cubicBezTo>
                  <a:pt x="2539066" y="-775"/>
                  <a:pt x="2884410" y="12340"/>
                  <a:pt x="3046075" y="0"/>
                </a:cubicBezTo>
                <a:cubicBezTo>
                  <a:pt x="3207740" y="-12340"/>
                  <a:pt x="3437685" y="31603"/>
                  <a:pt x="3681998" y="0"/>
                </a:cubicBezTo>
                <a:cubicBezTo>
                  <a:pt x="3926311" y="-31603"/>
                  <a:pt x="4272024" y="-30494"/>
                  <a:pt x="4451466" y="0"/>
                </a:cubicBezTo>
                <a:cubicBezTo>
                  <a:pt x="4452019" y="149480"/>
                  <a:pt x="4433616" y="294486"/>
                  <a:pt x="4451466" y="496136"/>
                </a:cubicBezTo>
                <a:cubicBezTo>
                  <a:pt x="4469316" y="697786"/>
                  <a:pt x="4467101" y="748602"/>
                  <a:pt x="4451466" y="954107"/>
                </a:cubicBezTo>
                <a:cubicBezTo>
                  <a:pt x="4245428" y="960272"/>
                  <a:pt x="4062749" y="934566"/>
                  <a:pt x="3904572" y="954107"/>
                </a:cubicBezTo>
                <a:cubicBezTo>
                  <a:pt x="3746395" y="973648"/>
                  <a:pt x="3554250" y="970067"/>
                  <a:pt x="3402192" y="954107"/>
                </a:cubicBezTo>
                <a:cubicBezTo>
                  <a:pt x="3250134" y="938147"/>
                  <a:pt x="3023012" y="929024"/>
                  <a:pt x="2721753" y="954107"/>
                </a:cubicBezTo>
                <a:cubicBezTo>
                  <a:pt x="2420494" y="979190"/>
                  <a:pt x="2374141" y="962946"/>
                  <a:pt x="2174859" y="954107"/>
                </a:cubicBezTo>
                <a:cubicBezTo>
                  <a:pt x="1975577" y="945268"/>
                  <a:pt x="1693058" y="931766"/>
                  <a:pt x="1494421" y="954107"/>
                </a:cubicBezTo>
                <a:cubicBezTo>
                  <a:pt x="1295784" y="976448"/>
                  <a:pt x="982770" y="976775"/>
                  <a:pt x="769468" y="954107"/>
                </a:cubicBezTo>
                <a:cubicBezTo>
                  <a:pt x="556166" y="931439"/>
                  <a:pt x="158492" y="989810"/>
                  <a:pt x="0" y="954107"/>
                </a:cubicBezTo>
                <a:cubicBezTo>
                  <a:pt x="23793" y="725979"/>
                  <a:pt x="-19374" y="563096"/>
                  <a:pt x="0" y="457971"/>
                </a:cubicBezTo>
                <a:cubicBezTo>
                  <a:pt x="19374" y="352846"/>
                  <a:pt x="-2015" y="122721"/>
                  <a:pt x="0" y="0"/>
                </a:cubicBezTo>
                <a:close/>
              </a:path>
              <a:path w="4451466" h="954107" stroke="0" extrusionOk="0">
                <a:moveTo>
                  <a:pt x="0" y="0"/>
                </a:moveTo>
                <a:cubicBezTo>
                  <a:pt x="223468" y="21412"/>
                  <a:pt x="360149" y="3333"/>
                  <a:pt x="591409" y="0"/>
                </a:cubicBezTo>
                <a:cubicBezTo>
                  <a:pt x="822669" y="-3333"/>
                  <a:pt x="971687" y="22820"/>
                  <a:pt x="1093789" y="0"/>
                </a:cubicBezTo>
                <a:cubicBezTo>
                  <a:pt x="1215891" y="-22820"/>
                  <a:pt x="1498863" y="-30726"/>
                  <a:pt x="1818742" y="0"/>
                </a:cubicBezTo>
                <a:cubicBezTo>
                  <a:pt x="2138621" y="30726"/>
                  <a:pt x="2262291" y="14881"/>
                  <a:pt x="2410151" y="0"/>
                </a:cubicBezTo>
                <a:cubicBezTo>
                  <a:pt x="2558011" y="-14881"/>
                  <a:pt x="2832558" y="24553"/>
                  <a:pt x="3001560" y="0"/>
                </a:cubicBezTo>
                <a:cubicBezTo>
                  <a:pt x="3170562" y="-24553"/>
                  <a:pt x="3401046" y="13739"/>
                  <a:pt x="3726513" y="0"/>
                </a:cubicBezTo>
                <a:cubicBezTo>
                  <a:pt x="4051980" y="-13739"/>
                  <a:pt x="4154572" y="-16303"/>
                  <a:pt x="4451466" y="0"/>
                </a:cubicBezTo>
                <a:cubicBezTo>
                  <a:pt x="4457855" y="229241"/>
                  <a:pt x="4435332" y="299532"/>
                  <a:pt x="4451466" y="496136"/>
                </a:cubicBezTo>
                <a:cubicBezTo>
                  <a:pt x="4467600" y="692740"/>
                  <a:pt x="4464536" y="757866"/>
                  <a:pt x="4451466" y="954107"/>
                </a:cubicBezTo>
                <a:cubicBezTo>
                  <a:pt x="4202404" y="937252"/>
                  <a:pt x="4023675" y="942980"/>
                  <a:pt x="3904572" y="954107"/>
                </a:cubicBezTo>
                <a:cubicBezTo>
                  <a:pt x="3785469" y="965234"/>
                  <a:pt x="3464459" y="958963"/>
                  <a:pt x="3268648" y="954107"/>
                </a:cubicBezTo>
                <a:cubicBezTo>
                  <a:pt x="3072837" y="949251"/>
                  <a:pt x="2837117" y="978122"/>
                  <a:pt x="2677239" y="954107"/>
                </a:cubicBezTo>
                <a:cubicBezTo>
                  <a:pt x="2517361" y="930092"/>
                  <a:pt x="2172016" y="971098"/>
                  <a:pt x="1952286" y="954107"/>
                </a:cubicBezTo>
                <a:cubicBezTo>
                  <a:pt x="1732556" y="937116"/>
                  <a:pt x="1485556" y="951148"/>
                  <a:pt x="1227333" y="954107"/>
                </a:cubicBezTo>
                <a:cubicBezTo>
                  <a:pt x="969110" y="957066"/>
                  <a:pt x="853196" y="938126"/>
                  <a:pt x="680438" y="954107"/>
                </a:cubicBezTo>
                <a:cubicBezTo>
                  <a:pt x="507680" y="970088"/>
                  <a:pt x="138987" y="964569"/>
                  <a:pt x="0" y="954107"/>
                </a:cubicBezTo>
                <a:cubicBezTo>
                  <a:pt x="-14751" y="724221"/>
                  <a:pt x="6196" y="664065"/>
                  <a:pt x="0" y="457971"/>
                </a:cubicBezTo>
                <a:cubicBezTo>
                  <a:pt x="-6196" y="251877"/>
                  <a:pt x="-6467" y="15153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Health Status: </a:t>
            </a:r>
            <a:r>
              <a:rPr lang="en-US" sz="1400" b="1" dirty="0">
                <a:solidFill>
                  <a:srgbClr val="E5728F"/>
                </a:solidFill>
                <a:latin typeface="Grandview Display"/>
              </a:rPr>
              <a:t>Walking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and running activities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are popular amongst those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Very Good Health/Good Health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. In contrast,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is an activity preferred by those with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5728F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Fair/Bad/Very Bad Health.</a:t>
            </a:r>
          </a:p>
        </p:txBody>
      </p:sp>
    </p:spTree>
    <p:extLst>
      <p:ext uri="{BB962C8B-B14F-4D97-AF65-F5344CB8AC3E}">
        <p14:creationId xmlns:p14="http://schemas.microsoft.com/office/powerpoint/2010/main" val="226286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41572-7BBE-3B49-F129-5D94028E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3E94E05D-5D3D-A3FA-7773-7FB07D7820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97C8D9-5451-7E21-6178-8EB0557EE60D}"/>
              </a:ext>
            </a:extLst>
          </p:cNvPr>
          <p:cNvSpPr txBox="1"/>
          <p:nvPr/>
        </p:nvSpPr>
        <p:spPr>
          <a:xfrm>
            <a:off x="94790" y="576958"/>
            <a:ext cx="11638501" cy="4770537"/>
          </a:xfrm>
          <a:custGeom>
            <a:avLst/>
            <a:gdLst>
              <a:gd name="connsiteX0" fmla="*/ 0 w 11638501"/>
              <a:gd name="connsiteY0" fmla="*/ 0 h 4770537"/>
              <a:gd name="connsiteX1" fmla="*/ 917388 w 11638501"/>
              <a:gd name="connsiteY1" fmla="*/ 0 h 4770537"/>
              <a:gd name="connsiteX2" fmla="*/ 1718390 w 11638501"/>
              <a:gd name="connsiteY2" fmla="*/ 0 h 4770537"/>
              <a:gd name="connsiteX3" fmla="*/ 2635778 w 11638501"/>
              <a:gd name="connsiteY3" fmla="*/ 0 h 4770537"/>
              <a:gd name="connsiteX4" fmla="*/ 3320396 w 11638501"/>
              <a:gd name="connsiteY4" fmla="*/ 0 h 4770537"/>
              <a:gd name="connsiteX5" fmla="*/ 4121399 w 11638501"/>
              <a:gd name="connsiteY5" fmla="*/ 0 h 4770537"/>
              <a:gd name="connsiteX6" fmla="*/ 4806016 w 11638501"/>
              <a:gd name="connsiteY6" fmla="*/ 0 h 4770537"/>
              <a:gd name="connsiteX7" fmla="*/ 5490634 w 11638501"/>
              <a:gd name="connsiteY7" fmla="*/ 0 h 4770537"/>
              <a:gd name="connsiteX8" fmla="*/ 6175252 w 11638501"/>
              <a:gd name="connsiteY8" fmla="*/ 0 h 4770537"/>
              <a:gd name="connsiteX9" fmla="*/ 6510714 w 11638501"/>
              <a:gd name="connsiteY9" fmla="*/ 0 h 4770537"/>
              <a:gd name="connsiteX10" fmla="*/ 7311717 w 11638501"/>
              <a:gd name="connsiteY10" fmla="*/ 0 h 4770537"/>
              <a:gd name="connsiteX11" fmla="*/ 7647180 w 11638501"/>
              <a:gd name="connsiteY11" fmla="*/ 0 h 4770537"/>
              <a:gd name="connsiteX12" fmla="*/ 8331797 w 11638501"/>
              <a:gd name="connsiteY12" fmla="*/ 0 h 4770537"/>
              <a:gd name="connsiteX13" fmla="*/ 9249185 w 11638501"/>
              <a:gd name="connsiteY13" fmla="*/ 0 h 4770537"/>
              <a:gd name="connsiteX14" fmla="*/ 10166573 w 11638501"/>
              <a:gd name="connsiteY14" fmla="*/ 0 h 4770537"/>
              <a:gd name="connsiteX15" fmla="*/ 10967576 w 11638501"/>
              <a:gd name="connsiteY15" fmla="*/ 0 h 4770537"/>
              <a:gd name="connsiteX16" fmla="*/ 11638501 w 11638501"/>
              <a:gd name="connsiteY16" fmla="*/ 0 h 4770537"/>
              <a:gd name="connsiteX17" fmla="*/ 11638501 w 11638501"/>
              <a:gd name="connsiteY17" fmla="*/ 538389 h 4770537"/>
              <a:gd name="connsiteX18" fmla="*/ 11638501 w 11638501"/>
              <a:gd name="connsiteY18" fmla="*/ 1219894 h 4770537"/>
              <a:gd name="connsiteX19" fmla="*/ 11638501 w 11638501"/>
              <a:gd name="connsiteY19" fmla="*/ 1901400 h 4770537"/>
              <a:gd name="connsiteX20" fmla="*/ 11638501 w 11638501"/>
              <a:gd name="connsiteY20" fmla="*/ 2535200 h 4770537"/>
              <a:gd name="connsiteX21" fmla="*/ 11638501 w 11638501"/>
              <a:gd name="connsiteY21" fmla="*/ 3312116 h 4770537"/>
              <a:gd name="connsiteX22" fmla="*/ 11638501 w 11638501"/>
              <a:gd name="connsiteY22" fmla="*/ 3898210 h 4770537"/>
              <a:gd name="connsiteX23" fmla="*/ 11638501 w 11638501"/>
              <a:gd name="connsiteY23" fmla="*/ 4770537 h 4770537"/>
              <a:gd name="connsiteX24" fmla="*/ 11186653 w 11638501"/>
              <a:gd name="connsiteY24" fmla="*/ 4770537 h 4770537"/>
              <a:gd name="connsiteX25" fmla="*/ 10851191 w 11638501"/>
              <a:gd name="connsiteY25" fmla="*/ 4770537 h 4770537"/>
              <a:gd name="connsiteX26" fmla="*/ 9933803 w 11638501"/>
              <a:gd name="connsiteY26" fmla="*/ 4770537 h 4770537"/>
              <a:gd name="connsiteX27" fmla="*/ 9365570 w 11638501"/>
              <a:gd name="connsiteY27" fmla="*/ 4770537 h 4770537"/>
              <a:gd name="connsiteX28" fmla="*/ 8564568 w 11638501"/>
              <a:gd name="connsiteY28" fmla="*/ 4770537 h 4770537"/>
              <a:gd name="connsiteX29" fmla="*/ 8229105 w 11638501"/>
              <a:gd name="connsiteY29" fmla="*/ 4770537 h 4770537"/>
              <a:gd name="connsiteX30" fmla="*/ 7311717 w 11638501"/>
              <a:gd name="connsiteY30" fmla="*/ 4770537 h 4770537"/>
              <a:gd name="connsiteX31" fmla="*/ 6743484 w 11638501"/>
              <a:gd name="connsiteY31" fmla="*/ 4770537 h 4770537"/>
              <a:gd name="connsiteX32" fmla="*/ 6058867 w 11638501"/>
              <a:gd name="connsiteY32" fmla="*/ 4770537 h 4770537"/>
              <a:gd name="connsiteX33" fmla="*/ 5607019 w 11638501"/>
              <a:gd name="connsiteY33" fmla="*/ 4770537 h 4770537"/>
              <a:gd name="connsiteX34" fmla="*/ 4806016 w 11638501"/>
              <a:gd name="connsiteY34" fmla="*/ 4770537 h 4770537"/>
              <a:gd name="connsiteX35" fmla="*/ 3888629 w 11638501"/>
              <a:gd name="connsiteY35" fmla="*/ 4770537 h 4770537"/>
              <a:gd name="connsiteX36" fmla="*/ 3320396 w 11638501"/>
              <a:gd name="connsiteY36" fmla="*/ 4770537 h 4770537"/>
              <a:gd name="connsiteX37" fmla="*/ 2403008 w 11638501"/>
              <a:gd name="connsiteY37" fmla="*/ 4770537 h 4770537"/>
              <a:gd name="connsiteX38" fmla="*/ 1718390 w 11638501"/>
              <a:gd name="connsiteY38" fmla="*/ 4770537 h 4770537"/>
              <a:gd name="connsiteX39" fmla="*/ 801003 w 11638501"/>
              <a:gd name="connsiteY39" fmla="*/ 4770537 h 4770537"/>
              <a:gd name="connsiteX40" fmla="*/ 0 w 11638501"/>
              <a:gd name="connsiteY40" fmla="*/ 4770537 h 4770537"/>
              <a:gd name="connsiteX41" fmla="*/ 0 w 11638501"/>
              <a:gd name="connsiteY41" fmla="*/ 4184442 h 4770537"/>
              <a:gd name="connsiteX42" fmla="*/ 0 w 11638501"/>
              <a:gd name="connsiteY42" fmla="*/ 3455232 h 4770537"/>
              <a:gd name="connsiteX43" fmla="*/ 0 w 11638501"/>
              <a:gd name="connsiteY43" fmla="*/ 2726021 h 4770537"/>
              <a:gd name="connsiteX44" fmla="*/ 0 w 11638501"/>
              <a:gd name="connsiteY44" fmla="*/ 1949105 h 4770537"/>
              <a:gd name="connsiteX45" fmla="*/ 0 w 11638501"/>
              <a:gd name="connsiteY45" fmla="*/ 1410716 h 4770537"/>
              <a:gd name="connsiteX46" fmla="*/ 0 w 11638501"/>
              <a:gd name="connsiteY46" fmla="*/ 872327 h 4770537"/>
              <a:gd name="connsiteX47" fmla="*/ 0 w 11638501"/>
              <a:gd name="connsiteY47" fmla="*/ 0 h 477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638501" h="4770537" fill="none" extrusionOk="0">
                <a:moveTo>
                  <a:pt x="0" y="0"/>
                </a:moveTo>
                <a:cubicBezTo>
                  <a:pt x="230158" y="34325"/>
                  <a:pt x="519298" y="30181"/>
                  <a:pt x="917388" y="0"/>
                </a:cubicBezTo>
                <a:cubicBezTo>
                  <a:pt x="1315478" y="-30181"/>
                  <a:pt x="1455816" y="10366"/>
                  <a:pt x="1718390" y="0"/>
                </a:cubicBezTo>
                <a:cubicBezTo>
                  <a:pt x="1980964" y="-10366"/>
                  <a:pt x="2439180" y="10051"/>
                  <a:pt x="2635778" y="0"/>
                </a:cubicBezTo>
                <a:cubicBezTo>
                  <a:pt x="2832376" y="-10051"/>
                  <a:pt x="3065688" y="10325"/>
                  <a:pt x="3320396" y="0"/>
                </a:cubicBezTo>
                <a:cubicBezTo>
                  <a:pt x="3575104" y="-10325"/>
                  <a:pt x="3826024" y="-7234"/>
                  <a:pt x="4121399" y="0"/>
                </a:cubicBezTo>
                <a:cubicBezTo>
                  <a:pt x="4416774" y="7234"/>
                  <a:pt x="4636426" y="24815"/>
                  <a:pt x="4806016" y="0"/>
                </a:cubicBezTo>
                <a:cubicBezTo>
                  <a:pt x="4975606" y="-24815"/>
                  <a:pt x="5159336" y="-32406"/>
                  <a:pt x="5490634" y="0"/>
                </a:cubicBezTo>
                <a:cubicBezTo>
                  <a:pt x="5821932" y="32406"/>
                  <a:pt x="5856579" y="-31768"/>
                  <a:pt x="6175252" y="0"/>
                </a:cubicBezTo>
                <a:cubicBezTo>
                  <a:pt x="6493925" y="31768"/>
                  <a:pt x="6424494" y="-8824"/>
                  <a:pt x="6510714" y="0"/>
                </a:cubicBezTo>
                <a:cubicBezTo>
                  <a:pt x="6596934" y="8824"/>
                  <a:pt x="6984599" y="-29691"/>
                  <a:pt x="7311717" y="0"/>
                </a:cubicBezTo>
                <a:cubicBezTo>
                  <a:pt x="7638835" y="29691"/>
                  <a:pt x="7487781" y="1343"/>
                  <a:pt x="7647180" y="0"/>
                </a:cubicBezTo>
                <a:cubicBezTo>
                  <a:pt x="7806579" y="-1343"/>
                  <a:pt x="8116966" y="-26778"/>
                  <a:pt x="8331797" y="0"/>
                </a:cubicBezTo>
                <a:cubicBezTo>
                  <a:pt x="8546628" y="26778"/>
                  <a:pt x="8983890" y="31017"/>
                  <a:pt x="9249185" y="0"/>
                </a:cubicBezTo>
                <a:cubicBezTo>
                  <a:pt x="9514480" y="-31017"/>
                  <a:pt x="9852135" y="-36555"/>
                  <a:pt x="10166573" y="0"/>
                </a:cubicBezTo>
                <a:cubicBezTo>
                  <a:pt x="10481011" y="36555"/>
                  <a:pt x="10619679" y="19274"/>
                  <a:pt x="10967576" y="0"/>
                </a:cubicBezTo>
                <a:cubicBezTo>
                  <a:pt x="11315473" y="-19274"/>
                  <a:pt x="11394295" y="-23009"/>
                  <a:pt x="11638501" y="0"/>
                </a:cubicBezTo>
                <a:cubicBezTo>
                  <a:pt x="11655814" y="137186"/>
                  <a:pt x="11638015" y="413924"/>
                  <a:pt x="11638501" y="538389"/>
                </a:cubicBezTo>
                <a:cubicBezTo>
                  <a:pt x="11638987" y="662854"/>
                  <a:pt x="11654894" y="887974"/>
                  <a:pt x="11638501" y="1219894"/>
                </a:cubicBezTo>
                <a:cubicBezTo>
                  <a:pt x="11622108" y="1551814"/>
                  <a:pt x="11619451" y="1569495"/>
                  <a:pt x="11638501" y="1901400"/>
                </a:cubicBezTo>
                <a:cubicBezTo>
                  <a:pt x="11657551" y="2233305"/>
                  <a:pt x="11669684" y="2348364"/>
                  <a:pt x="11638501" y="2535200"/>
                </a:cubicBezTo>
                <a:cubicBezTo>
                  <a:pt x="11607318" y="2722036"/>
                  <a:pt x="11663909" y="3086420"/>
                  <a:pt x="11638501" y="3312116"/>
                </a:cubicBezTo>
                <a:cubicBezTo>
                  <a:pt x="11613093" y="3537812"/>
                  <a:pt x="11632264" y="3733102"/>
                  <a:pt x="11638501" y="3898210"/>
                </a:cubicBezTo>
                <a:cubicBezTo>
                  <a:pt x="11644738" y="4063318"/>
                  <a:pt x="11618441" y="4346981"/>
                  <a:pt x="11638501" y="4770537"/>
                </a:cubicBezTo>
                <a:cubicBezTo>
                  <a:pt x="11498810" y="4775907"/>
                  <a:pt x="11367008" y="4753501"/>
                  <a:pt x="11186653" y="4770537"/>
                </a:cubicBezTo>
                <a:cubicBezTo>
                  <a:pt x="11006298" y="4787573"/>
                  <a:pt x="10968373" y="4760923"/>
                  <a:pt x="10851191" y="4770537"/>
                </a:cubicBezTo>
                <a:cubicBezTo>
                  <a:pt x="10734009" y="4780151"/>
                  <a:pt x="10164001" y="4799328"/>
                  <a:pt x="9933803" y="4770537"/>
                </a:cubicBezTo>
                <a:cubicBezTo>
                  <a:pt x="9703605" y="4741746"/>
                  <a:pt x="9618324" y="4783631"/>
                  <a:pt x="9365570" y="4770537"/>
                </a:cubicBezTo>
                <a:cubicBezTo>
                  <a:pt x="9112816" y="4757443"/>
                  <a:pt x="8910354" y="4806576"/>
                  <a:pt x="8564568" y="4770537"/>
                </a:cubicBezTo>
                <a:cubicBezTo>
                  <a:pt x="8218782" y="4734498"/>
                  <a:pt x="8330349" y="4753775"/>
                  <a:pt x="8229105" y="4770537"/>
                </a:cubicBezTo>
                <a:cubicBezTo>
                  <a:pt x="8127861" y="4787299"/>
                  <a:pt x="7638661" y="4739687"/>
                  <a:pt x="7311717" y="4770537"/>
                </a:cubicBezTo>
                <a:cubicBezTo>
                  <a:pt x="6984773" y="4801387"/>
                  <a:pt x="6878059" y="4778490"/>
                  <a:pt x="6743484" y="4770537"/>
                </a:cubicBezTo>
                <a:cubicBezTo>
                  <a:pt x="6608909" y="4762584"/>
                  <a:pt x="6244110" y="4787736"/>
                  <a:pt x="6058867" y="4770537"/>
                </a:cubicBezTo>
                <a:cubicBezTo>
                  <a:pt x="5873624" y="4753338"/>
                  <a:pt x="5805879" y="4763415"/>
                  <a:pt x="5607019" y="4770537"/>
                </a:cubicBezTo>
                <a:cubicBezTo>
                  <a:pt x="5408159" y="4777659"/>
                  <a:pt x="5130823" y="4765754"/>
                  <a:pt x="4806016" y="4770537"/>
                </a:cubicBezTo>
                <a:cubicBezTo>
                  <a:pt x="4481209" y="4775320"/>
                  <a:pt x="4133015" y="4793184"/>
                  <a:pt x="3888629" y="4770537"/>
                </a:cubicBezTo>
                <a:cubicBezTo>
                  <a:pt x="3644243" y="4747890"/>
                  <a:pt x="3503722" y="4787279"/>
                  <a:pt x="3320396" y="4770537"/>
                </a:cubicBezTo>
                <a:cubicBezTo>
                  <a:pt x="3137070" y="4753795"/>
                  <a:pt x="2838891" y="4747656"/>
                  <a:pt x="2403008" y="4770537"/>
                </a:cubicBezTo>
                <a:cubicBezTo>
                  <a:pt x="1967125" y="4793418"/>
                  <a:pt x="1978442" y="4804243"/>
                  <a:pt x="1718390" y="4770537"/>
                </a:cubicBezTo>
                <a:cubicBezTo>
                  <a:pt x="1458338" y="4736831"/>
                  <a:pt x="1049016" y="4758069"/>
                  <a:pt x="801003" y="4770537"/>
                </a:cubicBezTo>
                <a:cubicBezTo>
                  <a:pt x="552990" y="4783005"/>
                  <a:pt x="352170" y="4762799"/>
                  <a:pt x="0" y="4770537"/>
                </a:cubicBezTo>
                <a:cubicBezTo>
                  <a:pt x="18664" y="4550126"/>
                  <a:pt x="-1387" y="4324380"/>
                  <a:pt x="0" y="4184442"/>
                </a:cubicBezTo>
                <a:cubicBezTo>
                  <a:pt x="1387" y="4044504"/>
                  <a:pt x="19560" y="3708838"/>
                  <a:pt x="0" y="3455232"/>
                </a:cubicBezTo>
                <a:cubicBezTo>
                  <a:pt x="-19560" y="3201626"/>
                  <a:pt x="25905" y="3090543"/>
                  <a:pt x="0" y="2726021"/>
                </a:cubicBezTo>
                <a:cubicBezTo>
                  <a:pt x="-25905" y="2361499"/>
                  <a:pt x="-31244" y="2112644"/>
                  <a:pt x="0" y="1949105"/>
                </a:cubicBezTo>
                <a:cubicBezTo>
                  <a:pt x="31244" y="1785566"/>
                  <a:pt x="-9592" y="1610957"/>
                  <a:pt x="0" y="1410716"/>
                </a:cubicBezTo>
                <a:cubicBezTo>
                  <a:pt x="9592" y="1210475"/>
                  <a:pt x="9482" y="1105826"/>
                  <a:pt x="0" y="872327"/>
                </a:cubicBezTo>
                <a:cubicBezTo>
                  <a:pt x="-9482" y="638828"/>
                  <a:pt x="-20490" y="402968"/>
                  <a:pt x="0" y="0"/>
                </a:cubicBezTo>
                <a:close/>
              </a:path>
              <a:path w="11638501" h="4770537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34208" y="259893"/>
                  <a:pt x="11627776" y="513567"/>
                  <a:pt x="11638501" y="776916"/>
                </a:cubicBezTo>
                <a:cubicBezTo>
                  <a:pt x="11649226" y="1040265"/>
                  <a:pt x="11636372" y="1252795"/>
                  <a:pt x="11638501" y="1506127"/>
                </a:cubicBezTo>
                <a:cubicBezTo>
                  <a:pt x="11640630" y="1759459"/>
                  <a:pt x="11654928" y="1953942"/>
                  <a:pt x="11638501" y="2235337"/>
                </a:cubicBezTo>
                <a:cubicBezTo>
                  <a:pt x="11622075" y="2516732"/>
                  <a:pt x="11615755" y="2559249"/>
                  <a:pt x="11638501" y="2773727"/>
                </a:cubicBezTo>
                <a:cubicBezTo>
                  <a:pt x="11661248" y="2988205"/>
                  <a:pt x="11616810" y="3130351"/>
                  <a:pt x="11638501" y="3359821"/>
                </a:cubicBezTo>
                <a:cubicBezTo>
                  <a:pt x="11660192" y="3589291"/>
                  <a:pt x="11673904" y="3751432"/>
                  <a:pt x="11638501" y="4089032"/>
                </a:cubicBezTo>
                <a:cubicBezTo>
                  <a:pt x="11603098" y="4426632"/>
                  <a:pt x="11614283" y="4582834"/>
                  <a:pt x="11638501" y="4770537"/>
                </a:cubicBezTo>
                <a:cubicBezTo>
                  <a:pt x="11418061" y="4753933"/>
                  <a:pt x="11407906" y="4768971"/>
                  <a:pt x="11186653" y="4770537"/>
                </a:cubicBezTo>
                <a:cubicBezTo>
                  <a:pt x="10965400" y="4772103"/>
                  <a:pt x="11004581" y="4764551"/>
                  <a:pt x="10851191" y="4770537"/>
                </a:cubicBezTo>
                <a:cubicBezTo>
                  <a:pt x="10697801" y="4776523"/>
                  <a:pt x="10631610" y="4767139"/>
                  <a:pt x="10515728" y="4770537"/>
                </a:cubicBezTo>
                <a:cubicBezTo>
                  <a:pt x="10399846" y="4773935"/>
                  <a:pt x="10162718" y="4783646"/>
                  <a:pt x="9831110" y="4770537"/>
                </a:cubicBezTo>
                <a:cubicBezTo>
                  <a:pt x="9499502" y="4757428"/>
                  <a:pt x="9581712" y="4792693"/>
                  <a:pt x="9379263" y="4770537"/>
                </a:cubicBezTo>
                <a:cubicBezTo>
                  <a:pt x="9176814" y="4748381"/>
                  <a:pt x="8919871" y="4737418"/>
                  <a:pt x="8578260" y="4770537"/>
                </a:cubicBezTo>
                <a:cubicBezTo>
                  <a:pt x="8236649" y="4803656"/>
                  <a:pt x="8333281" y="4756509"/>
                  <a:pt x="8126412" y="4770537"/>
                </a:cubicBezTo>
                <a:cubicBezTo>
                  <a:pt x="7919543" y="4784565"/>
                  <a:pt x="7634267" y="4785776"/>
                  <a:pt x="7325409" y="4770537"/>
                </a:cubicBezTo>
                <a:cubicBezTo>
                  <a:pt x="7016551" y="4755298"/>
                  <a:pt x="7157190" y="4762699"/>
                  <a:pt x="6989947" y="4770537"/>
                </a:cubicBezTo>
                <a:cubicBezTo>
                  <a:pt x="6822704" y="4778375"/>
                  <a:pt x="6488340" y="4782327"/>
                  <a:pt x="6188944" y="4770537"/>
                </a:cubicBezTo>
                <a:cubicBezTo>
                  <a:pt x="5889548" y="4758747"/>
                  <a:pt x="5838322" y="4783419"/>
                  <a:pt x="5737096" y="4770537"/>
                </a:cubicBezTo>
                <a:cubicBezTo>
                  <a:pt x="5635870" y="4757655"/>
                  <a:pt x="5505781" y="4763341"/>
                  <a:pt x="5401634" y="4770537"/>
                </a:cubicBezTo>
                <a:cubicBezTo>
                  <a:pt x="5297487" y="4777733"/>
                  <a:pt x="5131758" y="4779386"/>
                  <a:pt x="4949786" y="4770537"/>
                </a:cubicBezTo>
                <a:cubicBezTo>
                  <a:pt x="4767814" y="4761688"/>
                  <a:pt x="4402313" y="4759378"/>
                  <a:pt x="4148783" y="4770537"/>
                </a:cubicBezTo>
                <a:cubicBezTo>
                  <a:pt x="3895253" y="4781696"/>
                  <a:pt x="3874727" y="4778508"/>
                  <a:pt x="3696936" y="4770537"/>
                </a:cubicBezTo>
                <a:cubicBezTo>
                  <a:pt x="3519145" y="4762566"/>
                  <a:pt x="3432737" y="4767098"/>
                  <a:pt x="3361473" y="4770537"/>
                </a:cubicBezTo>
                <a:cubicBezTo>
                  <a:pt x="3290209" y="4773976"/>
                  <a:pt x="3038953" y="4785381"/>
                  <a:pt x="2909625" y="4770537"/>
                </a:cubicBezTo>
                <a:cubicBezTo>
                  <a:pt x="2780297" y="4755693"/>
                  <a:pt x="2462836" y="4766176"/>
                  <a:pt x="2341393" y="4770537"/>
                </a:cubicBezTo>
                <a:cubicBezTo>
                  <a:pt x="2219950" y="4774898"/>
                  <a:pt x="1812674" y="4758785"/>
                  <a:pt x="1656775" y="4770537"/>
                </a:cubicBezTo>
                <a:cubicBezTo>
                  <a:pt x="1500876" y="4782289"/>
                  <a:pt x="1376388" y="4768884"/>
                  <a:pt x="1204927" y="4770537"/>
                </a:cubicBezTo>
                <a:cubicBezTo>
                  <a:pt x="1033466" y="4772190"/>
                  <a:pt x="564177" y="4791155"/>
                  <a:pt x="0" y="4770537"/>
                </a:cubicBezTo>
                <a:cubicBezTo>
                  <a:pt x="26433" y="4547406"/>
                  <a:pt x="-10021" y="4301371"/>
                  <a:pt x="0" y="4089032"/>
                </a:cubicBezTo>
                <a:cubicBezTo>
                  <a:pt x="10021" y="3876693"/>
                  <a:pt x="-10165" y="3681047"/>
                  <a:pt x="0" y="3407526"/>
                </a:cubicBezTo>
                <a:cubicBezTo>
                  <a:pt x="10165" y="3134005"/>
                  <a:pt x="-368" y="2957591"/>
                  <a:pt x="0" y="2726021"/>
                </a:cubicBezTo>
                <a:cubicBezTo>
                  <a:pt x="368" y="2494452"/>
                  <a:pt x="-29043" y="2215262"/>
                  <a:pt x="0" y="2044516"/>
                </a:cubicBezTo>
                <a:cubicBezTo>
                  <a:pt x="29043" y="1873771"/>
                  <a:pt x="350" y="1670223"/>
                  <a:pt x="0" y="1410716"/>
                </a:cubicBezTo>
                <a:cubicBezTo>
                  <a:pt x="-350" y="1151209"/>
                  <a:pt x="31662" y="855518"/>
                  <a:pt x="0" y="681505"/>
                </a:cubicBezTo>
                <a:cubicBezTo>
                  <a:pt x="-31662" y="507492"/>
                  <a:pt x="1393" y="257671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black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87715-C005-5DA3-C161-04002E8B5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4040" y="856886"/>
            <a:ext cx="5055430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pPr algn="ctr"/>
            <a:r>
              <a:rPr lang="en-US" sz="4000" dirty="0">
                <a:latin typeface="Poppins" panose="00000500000000000000" pitchFamily="2" charset="0"/>
              </a:rPr>
              <a:t>Thank you</a:t>
            </a:r>
            <a:br>
              <a:rPr lang="en-US" sz="4000" dirty="0">
                <a:latin typeface="Poppins" panose="00000500000000000000" pitchFamily="2" charset="0"/>
              </a:rPr>
            </a:br>
            <a:br>
              <a:rPr lang="en-US" sz="4000" dirty="0">
                <a:latin typeface="Poppins" panose="00000500000000000000" pitchFamily="2" charset="0"/>
              </a:rPr>
            </a:br>
            <a:br>
              <a:rPr lang="en-US" sz="4000" dirty="0">
                <a:latin typeface="Poppins" panose="00000500000000000000" pitchFamily="2" charset="0"/>
              </a:rPr>
            </a:b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any questions or feedback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 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please contact:</a:t>
            </a:r>
            <a:br>
              <a:rPr lang="en-US" sz="1800" dirty="0">
                <a:latin typeface="Poppins" panose="00000500000000000000" pitchFamily="2" charset="0"/>
              </a:rPr>
            </a:b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beckypotter@hotmail.co.uk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77DF1C-19A4-6E57-177E-110252E83A14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7C49FE43-8F07-CE12-9383-FD8264A30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EF35A335-FF64-A189-8A8D-FD1DAFA6A9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6D450710-B98C-7209-6FC4-A26DC2C3B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632AA6F2-580A-B6E5-56C9-7382D5F02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86F52CCE-B524-A83D-C7D3-FEC854C89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9BD19446-F6FC-8321-4D99-894018F77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A computer with graphics on it&#10;&#10;Description automatically generated">
            <a:extLst>
              <a:ext uri="{FF2B5EF4-FFF2-40B4-BE49-F238E27FC236}">
                <a16:creationId xmlns:a16="http://schemas.microsoft.com/office/drawing/2014/main" id="{91C95A32-C327-77F5-A1A9-DA438F4C08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" y="731402"/>
            <a:ext cx="4434315" cy="4434315"/>
          </a:xfrm>
          <a:custGeom>
            <a:avLst/>
            <a:gdLst>
              <a:gd name="connsiteX0" fmla="*/ 0 w 4434315"/>
              <a:gd name="connsiteY0" fmla="*/ 0 h 4434315"/>
              <a:gd name="connsiteX1" fmla="*/ 722160 w 4434315"/>
              <a:gd name="connsiteY1" fmla="*/ 0 h 4434315"/>
              <a:gd name="connsiteX2" fmla="*/ 1444320 w 4434315"/>
              <a:gd name="connsiteY2" fmla="*/ 0 h 4434315"/>
              <a:gd name="connsiteX3" fmla="*/ 2077793 w 4434315"/>
              <a:gd name="connsiteY3" fmla="*/ 0 h 4434315"/>
              <a:gd name="connsiteX4" fmla="*/ 2755610 w 4434315"/>
              <a:gd name="connsiteY4" fmla="*/ 0 h 4434315"/>
              <a:gd name="connsiteX5" fmla="*/ 3344740 w 4434315"/>
              <a:gd name="connsiteY5" fmla="*/ 0 h 4434315"/>
              <a:gd name="connsiteX6" fmla="*/ 4434315 w 4434315"/>
              <a:gd name="connsiteY6" fmla="*/ 0 h 4434315"/>
              <a:gd name="connsiteX7" fmla="*/ 4434315 w 4434315"/>
              <a:gd name="connsiteY7" fmla="*/ 722160 h 4434315"/>
              <a:gd name="connsiteX8" fmla="*/ 4434315 w 4434315"/>
              <a:gd name="connsiteY8" fmla="*/ 1266947 h 4434315"/>
              <a:gd name="connsiteX9" fmla="*/ 4434315 w 4434315"/>
              <a:gd name="connsiteY9" fmla="*/ 1767391 h 4434315"/>
              <a:gd name="connsiteX10" fmla="*/ 4434315 w 4434315"/>
              <a:gd name="connsiteY10" fmla="*/ 2312179 h 4434315"/>
              <a:gd name="connsiteX11" fmla="*/ 4434315 w 4434315"/>
              <a:gd name="connsiteY11" fmla="*/ 2901309 h 4434315"/>
              <a:gd name="connsiteX12" fmla="*/ 4434315 w 4434315"/>
              <a:gd name="connsiteY12" fmla="*/ 3534783 h 4434315"/>
              <a:gd name="connsiteX13" fmla="*/ 4434315 w 4434315"/>
              <a:gd name="connsiteY13" fmla="*/ 4434315 h 4434315"/>
              <a:gd name="connsiteX14" fmla="*/ 3712155 w 4434315"/>
              <a:gd name="connsiteY14" fmla="*/ 4434315 h 4434315"/>
              <a:gd name="connsiteX15" fmla="*/ 3078682 w 4434315"/>
              <a:gd name="connsiteY15" fmla="*/ 4434315 h 4434315"/>
              <a:gd name="connsiteX16" fmla="*/ 2445208 w 4434315"/>
              <a:gd name="connsiteY16" fmla="*/ 4434315 h 4434315"/>
              <a:gd name="connsiteX17" fmla="*/ 1811734 w 4434315"/>
              <a:gd name="connsiteY17" fmla="*/ 4434315 h 4434315"/>
              <a:gd name="connsiteX18" fmla="*/ 1178261 w 4434315"/>
              <a:gd name="connsiteY18" fmla="*/ 4434315 h 4434315"/>
              <a:gd name="connsiteX19" fmla="*/ 589130 w 4434315"/>
              <a:gd name="connsiteY19" fmla="*/ 4434315 h 4434315"/>
              <a:gd name="connsiteX20" fmla="*/ 0 w 4434315"/>
              <a:gd name="connsiteY20" fmla="*/ 4434315 h 4434315"/>
              <a:gd name="connsiteX21" fmla="*/ 0 w 4434315"/>
              <a:gd name="connsiteY21" fmla="*/ 3800841 h 4434315"/>
              <a:gd name="connsiteX22" fmla="*/ 0 w 4434315"/>
              <a:gd name="connsiteY22" fmla="*/ 3123025 h 4434315"/>
              <a:gd name="connsiteX23" fmla="*/ 0 w 4434315"/>
              <a:gd name="connsiteY23" fmla="*/ 2445208 h 4434315"/>
              <a:gd name="connsiteX24" fmla="*/ 0 w 4434315"/>
              <a:gd name="connsiteY24" fmla="*/ 1723048 h 4434315"/>
              <a:gd name="connsiteX25" fmla="*/ 0 w 4434315"/>
              <a:gd name="connsiteY25" fmla="*/ 1089575 h 4434315"/>
              <a:gd name="connsiteX26" fmla="*/ 0 w 4434315"/>
              <a:gd name="connsiteY26" fmla="*/ 0 h 443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34315" h="4434315" fill="none" extrusionOk="0">
                <a:moveTo>
                  <a:pt x="0" y="0"/>
                </a:moveTo>
                <a:cubicBezTo>
                  <a:pt x="309707" y="-25678"/>
                  <a:pt x="567057" y="-21878"/>
                  <a:pt x="722160" y="0"/>
                </a:cubicBezTo>
                <a:cubicBezTo>
                  <a:pt x="877263" y="21878"/>
                  <a:pt x="1214788" y="-3870"/>
                  <a:pt x="1444320" y="0"/>
                </a:cubicBezTo>
                <a:cubicBezTo>
                  <a:pt x="1673852" y="3870"/>
                  <a:pt x="1784850" y="-12910"/>
                  <a:pt x="2077793" y="0"/>
                </a:cubicBezTo>
                <a:cubicBezTo>
                  <a:pt x="2370736" y="12910"/>
                  <a:pt x="2465288" y="-32140"/>
                  <a:pt x="2755610" y="0"/>
                </a:cubicBezTo>
                <a:cubicBezTo>
                  <a:pt x="3045932" y="32140"/>
                  <a:pt x="3149913" y="12660"/>
                  <a:pt x="3344740" y="0"/>
                </a:cubicBezTo>
                <a:cubicBezTo>
                  <a:pt x="3539567" y="-12660"/>
                  <a:pt x="4134157" y="19580"/>
                  <a:pt x="4434315" y="0"/>
                </a:cubicBezTo>
                <a:cubicBezTo>
                  <a:pt x="4456349" y="197564"/>
                  <a:pt x="4405366" y="456387"/>
                  <a:pt x="4434315" y="722160"/>
                </a:cubicBezTo>
                <a:cubicBezTo>
                  <a:pt x="4463264" y="987933"/>
                  <a:pt x="4419708" y="1078008"/>
                  <a:pt x="4434315" y="1266947"/>
                </a:cubicBezTo>
                <a:cubicBezTo>
                  <a:pt x="4448922" y="1455886"/>
                  <a:pt x="4442053" y="1552236"/>
                  <a:pt x="4434315" y="1767391"/>
                </a:cubicBezTo>
                <a:cubicBezTo>
                  <a:pt x="4426577" y="1982546"/>
                  <a:pt x="4456453" y="2140885"/>
                  <a:pt x="4434315" y="2312179"/>
                </a:cubicBezTo>
                <a:cubicBezTo>
                  <a:pt x="4412177" y="2483473"/>
                  <a:pt x="4436243" y="2683200"/>
                  <a:pt x="4434315" y="2901309"/>
                </a:cubicBezTo>
                <a:cubicBezTo>
                  <a:pt x="4432388" y="3119418"/>
                  <a:pt x="4441051" y="3297952"/>
                  <a:pt x="4434315" y="3534783"/>
                </a:cubicBezTo>
                <a:cubicBezTo>
                  <a:pt x="4427579" y="3771614"/>
                  <a:pt x="4437068" y="4023110"/>
                  <a:pt x="4434315" y="4434315"/>
                </a:cubicBezTo>
                <a:cubicBezTo>
                  <a:pt x="4242151" y="4398728"/>
                  <a:pt x="3924213" y="4443090"/>
                  <a:pt x="3712155" y="4434315"/>
                </a:cubicBezTo>
                <a:cubicBezTo>
                  <a:pt x="3500097" y="4425540"/>
                  <a:pt x="3387164" y="4447070"/>
                  <a:pt x="3078682" y="4434315"/>
                </a:cubicBezTo>
                <a:cubicBezTo>
                  <a:pt x="2770200" y="4421560"/>
                  <a:pt x="2698448" y="4406310"/>
                  <a:pt x="2445208" y="4434315"/>
                </a:cubicBezTo>
                <a:cubicBezTo>
                  <a:pt x="2191968" y="4462320"/>
                  <a:pt x="2083712" y="4409233"/>
                  <a:pt x="1811734" y="4434315"/>
                </a:cubicBezTo>
                <a:cubicBezTo>
                  <a:pt x="1539756" y="4459397"/>
                  <a:pt x="1369910" y="4437154"/>
                  <a:pt x="1178261" y="4434315"/>
                </a:cubicBezTo>
                <a:cubicBezTo>
                  <a:pt x="986612" y="4431476"/>
                  <a:pt x="874653" y="4456624"/>
                  <a:pt x="589130" y="4434315"/>
                </a:cubicBezTo>
                <a:cubicBezTo>
                  <a:pt x="303607" y="4412006"/>
                  <a:pt x="221790" y="4429417"/>
                  <a:pt x="0" y="4434315"/>
                </a:cubicBezTo>
                <a:cubicBezTo>
                  <a:pt x="-15025" y="4206147"/>
                  <a:pt x="16455" y="4076503"/>
                  <a:pt x="0" y="3800841"/>
                </a:cubicBezTo>
                <a:cubicBezTo>
                  <a:pt x="-16455" y="3525179"/>
                  <a:pt x="15039" y="3425270"/>
                  <a:pt x="0" y="3123025"/>
                </a:cubicBezTo>
                <a:cubicBezTo>
                  <a:pt x="-15039" y="2820780"/>
                  <a:pt x="-2673" y="2644959"/>
                  <a:pt x="0" y="2445208"/>
                </a:cubicBezTo>
                <a:cubicBezTo>
                  <a:pt x="2673" y="2245457"/>
                  <a:pt x="18650" y="2018103"/>
                  <a:pt x="0" y="1723048"/>
                </a:cubicBezTo>
                <a:cubicBezTo>
                  <a:pt x="-18650" y="1427993"/>
                  <a:pt x="2301" y="1392637"/>
                  <a:pt x="0" y="1089575"/>
                </a:cubicBezTo>
                <a:cubicBezTo>
                  <a:pt x="-2301" y="786513"/>
                  <a:pt x="-19028" y="400649"/>
                  <a:pt x="0" y="0"/>
                </a:cubicBezTo>
                <a:close/>
              </a:path>
              <a:path w="4434315" h="4434315" stroke="0" extrusionOk="0">
                <a:moveTo>
                  <a:pt x="0" y="0"/>
                </a:moveTo>
                <a:cubicBezTo>
                  <a:pt x="258811" y="5605"/>
                  <a:pt x="409137" y="29280"/>
                  <a:pt x="589130" y="0"/>
                </a:cubicBezTo>
                <a:cubicBezTo>
                  <a:pt x="769123" y="-29280"/>
                  <a:pt x="985490" y="5956"/>
                  <a:pt x="1089575" y="0"/>
                </a:cubicBezTo>
                <a:cubicBezTo>
                  <a:pt x="1193660" y="-5956"/>
                  <a:pt x="1542989" y="-17362"/>
                  <a:pt x="1811734" y="0"/>
                </a:cubicBezTo>
                <a:cubicBezTo>
                  <a:pt x="2080479" y="17362"/>
                  <a:pt x="2127844" y="-2915"/>
                  <a:pt x="2400865" y="0"/>
                </a:cubicBezTo>
                <a:cubicBezTo>
                  <a:pt x="2673886" y="2915"/>
                  <a:pt x="2869230" y="-13769"/>
                  <a:pt x="2989995" y="0"/>
                </a:cubicBezTo>
                <a:cubicBezTo>
                  <a:pt x="3110760" y="13769"/>
                  <a:pt x="3361145" y="26875"/>
                  <a:pt x="3712155" y="0"/>
                </a:cubicBezTo>
                <a:cubicBezTo>
                  <a:pt x="4063165" y="-26875"/>
                  <a:pt x="4195181" y="16983"/>
                  <a:pt x="4434315" y="0"/>
                </a:cubicBezTo>
                <a:cubicBezTo>
                  <a:pt x="4455648" y="317783"/>
                  <a:pt x="4411534" y="475043"/>
                  <a:pt x="4434315" y="722160"/>
                </a:cubicBezTo>
                <a:cubicBezTo>
                  <a:pt x="4457096" y="969277"/>
                  <a:pt x="4412720" y="1054068"/>
                  <a:pt x="4434315" y="1266947"/>
                </a:cubicBezTo>
                <a:cubicBezTo>
                  <a:pt x="4455910" y="1479826"/>
                  <a:pt x="4437584" y="1701825"/>
                  <a:pt x="4434315" y="1811734"/>
                </a:cubicBezTo>
                <a:cubicBezTo>
                  <a:pt x="4431046" y="1921643"/>
                  <a:pt x="4418138" y="2273685"/>
                  <a:pt x="4434315" y="2445208"/>
                </a:cubicBezTo>
                <a:cubicBezTo>
                  <a:pt x="4450492" y="2616731"/>
                  <a:pt x="4441754" y="2868871"/>
                  <a:pt x="4434315" y="3123025"/>
                </a:cubicBezTo>
                <a:cubicBezTo>
                  <a:pt x="4426876" y="3377179"/>
                  <a:pt x="4447858" y="3414522"/>
                  <a:pt x="4434315" y="3623469"/>
                </a:cubicBezTo>
                <a:cubicBezTo>
                  <a:pt x="4420772" y="3832416"/>
                  <a:pt x="4462701" y="4256618"/>
                  <a:pt x="4434315" y="4434315"/>
                </a:cubicBezTo>
                <a:cubicBezTo>
                  <a:pt x="4155259" y="4459074"/>
                  <a:pt x="4047986" y="4427859"/>
                  <a:pt x="3800841" y="4434315"/>
                </a:cubicBezTo>
                <a:cubicBezTo>
                  <a:pt x="3553696" y="4440771"/>
                  <a:pt x="3370280" y="4446621"/>
                  <a:pt x="3167368" y="4434315"/>
                </a:cubicBezTo>
                <a:cubicBezTo>
                  <a:pt x="2964456" y="4422009"/>
                  <a:pt x="2743272" y="4453879"/>
                  <a:pt x="2445208" y="4434315"/>
                </a:cubicBezTo>
                <a:cubicBezTo>
                  <a:pt x="2147144" y="4414751"/>
                  <a:pt x="2028645" y="4416163"/>
                  <a:pt x="1811734" y="4434315"/>
                </a:cubicBezTo>
                <a:cubicBezTo>
                  <a:pt x="1594823" y="4452467"/>
                  <a:pt x="1558521" y="4427891"/>
                  <a:pt x="1311290" y="4434315"/>
                </a:cubicBezTo>
                <a:cubicBezTo>
                  <a:pt x="1064059" y="4440739"/>
                  <a:pt x="998995" y="4452897"/>
                  <a:pt x="766503" y="4434315"/>
                </a:cubicBezTo>
                <a:cubicBezTo>
                  <a:pt x="534011" y="4415733"/>
                  <a:pt x="275696" y="4470399"/>
                  <a:pt x="0" y="4434315"/>
                </a:cubicBezTo>
                <a:cubicBezTo>
                  <a:pt x="1208" y="4192273"/>
                  <a:pt x="17963" y="3992794"/>
                  <a:pt x="0" y="3800841"/>
                </a:cubicBezTo>
                <a:cubicBezTo>
                  <a:pt x="-17963" y="3608888"/>
                  <a:pt x="-12597" y="3396919"/>
                  <a:pt x="0" y="3167368"/>
                </a:cubicBezTo>
                <a:cubicBezTo>
                  <a:pt x="12597" y="2937817"/>
                  <a:pt x="-16072" y="2739319"/>
                  <a:pt x="0" y="2578237"/>
                </a:cubicBezTo>
                <a:cubicBezTo>
                  <a:pt x="16072" y="2417155"/>
                  <a:pt x="20329" y="2212610"/>
                  <a:pt x="0" y="2077793"/>
                </a:cubicBezTo>
                <a:cubicBezTo>
                  <a:pt x="-20329" y="1942976"/>
                  <a:pt x="-2182" y="1780785"/>
                  <a:pt x="0" y="1577349"/>
                </a:cubicBezTo>
                <a:cubicBezTo>
                  <a:pt x="2182" y="1373913"/>
                  <a:pt x="-8450" y="1038585"/>
                  <a:pt x="0" y="899532"/>
                </a:cubicBezTo>
                <a:cubicBezTo>
                  <a:pt x="8450" y="760479"/>
                  <a:pt x="-11309" y="19244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1FF24-6E3B-B6E5-C793-227AFEB34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33" y="1707757"/>
            <a:ext cx="1616044" cy="1616044"/>
          </a:xfrm>
          <a:custGeom>
            <a:avLst/>
            <a:gdLst>
              <a:gd name="connsiteX0" fmla="*/ 0 w 1616044"/>
              <a:gd name="connsiteY0" fmla="*/ 0 h 1616044"/>
              <a:gd name="connsiteX1" fmla="*/ 522521 w 1616044"/>
              <a:gd name="connsiteY1" fmla="*/ 0 h 1616044"/>
              <a:gd name="connsiteX2" fmla="*/ 1061202 w 1616044"/>
              <a:gd name="connsiteY2" fmla="*/ 0 h 1616044"/>
              <a:gd name="connsiteX3" fmla="*/ 1616044 w 1616044"/>
              <a:gd name="connsiteY3" fmla="*/ 0 h 1616044"/>
              <a:gd name="connsiteX4" fmla="*/ 1616044 w 1616044"/>
              <a:gd name="connsiteY4" fmla="*/ 554842 h 1616044"/>
              <a:gd name="connsiteX5" fmla="*/ 1616044 w 1616044"/>
              <a:gd name="connsiteY5" fmla="*/ 1045042 h 1616044"/>
              <a:gd name="connsiteX6" fmla="*/ 1616044 w 1616044"/>
              <a:gd name="connsiteY6" fmla="*/ 1616044 h 1616044"/>
              <a:gd name="connsiteX7" fmla="*/ 1045042 w 1616044"/>
              <a:gd name="connsiteY7" fmla="*/ 1616044 h 1616044"/>
              <a:gd name="connsiteX8" fmla="*/ 474040 w 1616044"/>
              <a:gd name="connsiteY8" fmla="*/ 1616044 h 1616044"/>
              <a:gd name="connsiteX9" fmla="*/ 0 w 1616044"/>
              <a:gd name="connsiteY9" fmla="*/ 1616044 h 1616044"/>
              <a:gd name="connsiteX10" fmla="*/ 0 w 1616044"/>
              <a:gd name="connsiteY10" fmla="*/ 1093523 h 1616044"/>
              <a:gd name="connsiteX11" fmla="*/ 0 w 1616044"/>
              <a:gd name="connsiteY11" fmla="*/ 554842 h 1616044"/>
              <a:gd name="connsiteX12" fmla="*/ 0 w 1616044"/>
              <a:gd name="connsiteY12" fmla="*/ 0 h 161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6044" h="1616044" fill="none" extrusionOk="0">
                <a:moveTo>
                  <a:pt x="0" y="0"/>
                </a:moveTo>
                <a:cubicBezTo>
                  <a:pt x="199583" y="-11106"/>
                  <a:pt x="356886" y="-20277"/>
                  <a:pt x="522521" y="0"/>
                </a:cubicBezTo>
                <a:cubicBezTo>
                  <a:pt x="688156" y="20277"/>
                  <a:pt x="803920" y="-15617"/>
                  <a:pt x="1061202" y="0"/>
                </a:cubicBezTo>
                <a:cubicBezTo>
                  <a:pt x="1318484" y="15617"/>
                  <a:pt x="1379186" y="25491"/>
                  <a:pt x="1616044" y="0"/>
                </a:cubicBezTo>
                <a:cubicBezTo>
                  <a:pt x="1609663" y="244544"/>
                  <a:pt x="1635335" y="391969"/>
                  <a:pt x="1616044" y="554842"/>
                </a:cubicBezTo>
                <a:cubicBezTo>
                  <a:pt x="1596753" y="717715"/>
                  <a:pt x="1600371" y="816506"/>
                  <a:pt x="1616044" y="1045042"/>
                </a:cubicBezTo>
                <a:cubicBezTo>
                  <a:pt x="1631717" y="1273578"/>
                  <a:pt x="1642142" y="1445867"/>
                  <a:pt x="1616044" y="1616044"/>
                </a:cubicBezTo>
                <a:cubicBezTo>
                  <a:pt x="1338374" y="1626910"/>
                  <a:pt x="1294575" y="1604047"/>
                  <a:pt x="1045042" y="1616044"/>
                </a:cubicBezTo>
                <a:cubicBezTo>
                  <a:pt x="795509" y="1628041"/>
                  <a:pt x="737204" y="1606997"/>
                  <a:pt x="474040" y="1616044"/>
                </a:cubicBezTo>
                <a:cubicBezTo>
                  <a:pt x="210876" y="1625091"/>
                  <a:pt x="178122" y="1605670"/>
                  <a:pt x="0" y="1616044"/>
                </a:cubicBezTo>
                <a:cubicBezTo>
                  <a:pt x="22813" y="1383739"/>
                  <a:pt x="-15982" y="1342072"/>
                  <a:pt x="0" y="1093523"/>
                </a:cubicBezTo>
                <a:cubicBezTo>
                  <a:pt x="15982" y="844974"/>
                  <a:pt x="1442" y="801143"/>
                  <a:pt x="0" y="554842"/>
                </a:cubicBezTo>
                <a:cubicBezTo>
                  <a:pt x="-1442" y="308541"/>
                  <a:pt x="21870" y="236326"/>
                  <a:pt x="0" y="0"/>
                </a:cubicBezTo>
                <a:close/>
              </a:path>
              <a:path w="1616044" h="1616044" stroke="0" extrusionOk="0">
                <a:moveTo>
                  <a:pt x="0" y="0"/>
                </a:moveTo>
                <a:cubicBezTo>
                  <a:pt x="221799" y="4127"/>
                  <a:pt x="401665" y="4701"/>
                  <a:pt x="522521" y="0"/>
                </a:cubicBezTo>
                <a:cubicBezTo>
                  <a:pt x="643377" y="-4701"/>
                  <a:pt x="848499" y="-12121"/>
                  <a:pt x="1012721" y="0"/>
                </a:cubicBezTo>
                <a:cubicBezTo>
                  <a:pt x="1176943" y="12121"/>
                  <a:pt x="1330542" y="-28598"/>
                  <a:pt x="1616044" y="0"/>
                </a:cubicBezTo>
                <a:cubicBezTo>
                  <a:pt x="1611785" y="204152"/>
                  <a:pt x="1636449" y="363598"/>
                  <a:pt x="1616044" y="522521"/>
                </a:cubicBezTo>
                <a:cubicBezTo>
                  <a:pt x="1595639" y="681444"/>
                  <a:pt x="1636134" y="917006"/>
                  <a:pt x="1616044" y="1028881"/>
                </a:cubicBezTo>
                <a:cubicBezTo>
                  <a:pt x="1595954" y="1140756"/>
                  <a:pt x="1618417" y="1496738"/>
                  <a:pt x="1616044" y="1616044"/>
                </a:cubicBezTo>
                <a:cubicBezTo>
                  <a:pt x="1507302" y="1591359"/>
                  <a:pt x="1237691" y="1638929"/>
                  <a:pt x="1077363" y="1616044"/>
                </a:cubicBezTo>
                <a:cubicBezTo>
                  <a:pt x="917035" y="1593159"/>
                  <a:pt x="750580" y="1591449"/>
                  <a:pt x="506360" y="1616044"/>
                </a:cubicBezTo>
                <a:cubicBezTo>
                  <a:pt x="262140" y="1640639"/>
                  <a:pt x="213625" y="1606423"/>
                  <a:pt x="0" y="1616044"/>
                </a:cubicBezTo>
                <a:cubicBezTo>
                  <a:pt x="8435" y="1438517"/>
                  <a:pt x="-21778" y="1332259"/>
                  <a:pt x="0" y="1077363"/>
                </a:cubicBezTo>
                <a:cubicBezTo>
                  <a:pt x="21778" y="822467"/>
                  <a:pt x="-18721" y="707722"/>
                  <a:pt x="0" y="554842"/>
                </a:cubicBezTo>
                <a:cubicBezTo>
                  <a:pt x="18721" y="401962"/>
                  <a:pt x="25165" y="131519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4177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8060B-6389-DA41-0828-1D732966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1C7172D9-B4A3-8E1E-F4D2-3625532AF8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E979350-C18D-81B4-5563-0A395EFA8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8A6B3-7251-6223-3BF7-C0A920FB5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97342-8C62-4A66-BBE3-A59D4F7F0950}"/>
              </a:ext>
            </a:extLst>
          </p:cNvPr>
          <p:cNvSpPr txBox="1"/>
          <p:nvPr/>
        </p:nvSpPr>
        <p:spPr>
          <a:xfrm>
            <a:off x="94790" y="1457009"/>
            <a:ext cx="9175959" cy="3616375"/>
          </a:xfrm>
          <a:custGeom>
            <a:avLst/>
            <a:gdLst>
              <a:gd name="connsiteX0" fmla="*/ 0 w 9175959"/>
              <a:gd name="connsiteY0" fmla="*/ 0 h 3616375"/>
              <a:gd name="connsiteX1" fmla="*/ 471906 w 9175959"/>
              <a:gd name="connsiteY1" fmla="*/ 0 h 3616375"/>
              <a:gd name="connsiteX2" fmla="*/ 852053 w 9175959"/>
              <a:gd name="connsiteY2" fmla="*/ 0 h 3616375"/>
              <a:gd name="connsiteX3" fmla="*/ 1507479 w 9175959"/>
              <a:gd name="connsiteY3" fmla="*/ 0 h 3616375"/>
              <a:gd name="connsiteX4" fmla="*/ 2346424 w 9175959"/>
              <a:gd name="connsiteY4" fmla="*/ 0 h 3616375"/>
              <a:gd name="connsiteX5" fmla="*/ 2910090 w 9175959"/>
              <a:gd name="connsiteY5" fmla="*/ 0 h 3616375"/>
              <a:gd name="connsiteX6" fmla="*/ 3473756 w 9175959"/>
              <a:gd name="connsiteY6" fmla="*/ 0 h 3616375"/>
              <a:gd name="connsiteX7" fmla="*/ 4129182 w 9175959"/>
              <a:gd name="connsiteY7" fmla="*/ 0 h 3616375"/>
              <a:gd name="connsiteX8" fmla="*/ 4876367 w 9175959"/>
              <a:gd name="connsiteY8" fmla="*/ 0 h 3616375"/>
              <a:gd name="connsiteX9" fmla="*/ 5623552 w 9175959"/>
              <a:gd name="connsiteY9" fmla="*/ 0 h 3616375"/>
              <a:gd name="connsiteX10" fmla="*/ 6370737 w 9175959"/>
              <a:gd name="connsiteY10" fmla="*/ 0 h 3616375"/>
              <a:gd name="connsiteX11" fmla="*/ 7209682 w 9175959"/>
              <a:gd name="connsiteY11" fmla="*/ 0 h 3616375"/>
              <a:gd name="connsiteX12" fmla="*/ 7865108 w 9175959"/>
              <a:gd name="connsiteY12" fmla="*/ 0 h 3616375"/>
              <a:gd name="connsiteX13" fmla="*/ 8612293 w 9175959"/>
              <a:gd name="connsiteY13" fmla="*/ 0 h 3616375"/>
              <a:gd name="connsiteX14" fmla="*/ 9175959 w 9175959"/>
              <a:gd name="connsiteY14" fmla="*/ 0 h 3616375"/>
              <a:gd name="connsiteX15" fmla="*/ 9175959 w 9175959"/>
              <a:gd name="connsiteY15" fmla="*/ 602729 h 3616375"/>
              <a:gd name="connsiteX16" fmla="*/ 9175959 w 9175959"/>
              <a:gd name="connsiteY16" fmla="*/ 1241622 h 3616375"/>
              <a:gd name="connsiteX17" fmla="*/ 9175959 w 9175959"/>
              <a:gd name="connsiteY17" fmla="*/ 1916679 h 3616375"/>
              <a:gd name="connsiteX18" fmla="*/ 9175959 w 9175959"/>
              <a:gd name="connsiteY18" fmla="*/ 2555572 h 3616375"/>
              <a:gd name="connsiteX19" fmla="*/ 9175959 w 9175959"/>
              <a:gd name="connsiteY19" fmla="*/ 3085973 h 3616375"/>
              <a:gd name="connsiteX20" fmla="*/ 9175959 w 9175959"/>
              <a:gd name="connsiteY20" fmla="*/ 3616375 h 3616375"/>
              <a:gd name="connsiteX21" fmla="*/ 8612293 w 9175959"/>
              <a:gd name="connsiteY21" fmla="*/ 3616375 h 3616375"/>
              <a:gd name="connsiteX22" fmla="*/ 7956867 w 9175959"/>
              <a:gd name="connsiteY22" fmla="*/ 3616375 h 3616375"/>
              <a:gd name="connsiteX23" fmla="*/ 7576720 w 9175959"/>
              <a:gd name="connsiteY23" fmla="*/ 3616375 h 3616375"/>
              <a:gd name="connsiteX24" fmla="*/ 7013054 w 9175959"/>
              <a:gd name="connsiteY24" fmla="*/ 3616375 h 3616375"/>
              <a:gd name="connsiteX25" fmla="*/ 6265869 w 9175959"/>
              <a:gd name="connsiteY25" fmla="*/ 3616375 h 3616375"/>
              <a:gd name="connsiteX26" fmla="*/ 5793963 w 9175959"/>
              <a:gd name="connsiteY26" fmla="*/ 3616375 h 3616375"/>
              <a:gd name="connsiteX27" fmla="*/ 4955018 w 9175959"/>
              <a:gd name="connsiteY27" fmla="*/ 3616375 h 3616375"/>
              <a:gd name="connsiteX28" fmla="*/ 4116073 w 9175959"/>
              <a:gd name="connsiteY28" fmla="*/ 3616375 h 3616375"/>
              <a:gd name="connsiteX29" fmla="*/ 3460647 w 9175959"/>
              <a:gd name="connsiteY29" fmla="*/ 3616375 h 3616375"/>
              <a:gd name="connsiteX30" fmla="*/ 2621703 w 9175959"/>
              <a:gd name="connsiteY30" fmla="*/ 3616375 h 3616375"/>
              <a:gd name="connsiteX31" fmla="*/ 1966277 w 9175959"/>
              <a:gd name="connsiteY31" fmla="*/ 3616375 h 3616375"/>
              <a:gd name="connsiteX32" fmla="*/ 1219092 w 9175959"/>
              <a:gd name="connsiteY32" fmla="*/ 3616375 h 3616375"/>
              <a:gd name="connsiteX33" fmla="*/ 838945 w 9175959"/>
              <a:gd name="connsiteY33" fmla="*/ 3616375 h 3616375"/>
              <a:gd name="connsiteX34" fmla="*/ 0 w 9175959"/>
              <a:gd name="connsiteY34" fmla="*/ 3616375 h 3616375"/>
              <a:gd name="connsiteX35" fmla="*/ 0 w 9175959"/>
              <a:gd name="connsiteY35" fmla="*/ 3049810 h 3616375"/>
              <a:gd name="connsiteX36" fmla="*/ 0 w 9175959"/>
              <a:gd name="connsiteY36" fmla="*/ 2483244 h 3616375"/>
              <a:gd name="connsiteX37" fmla="*/ 0 w 9175959"/>
              <a:gd name="connsiteY37" fmla="*/ 1952843 h 3616375"/>
              <a:gd name="connsiteX38" fmla="*/ 0 w 9175959"/>
              <a:gd name="connsiteY38" fmla="*/ 1386277 h 3616375"/>
              <a:gd name="connsiteX39" fmla="*/ 0 w 9175959"/>
              <a:gd name="connsiteY39" fmla="*/ 747384 h 3616375"/>
              <a:gd name="connsiteX40" fmla="*/ 0 w 9175959"/>
              <a:gd name="connsiteY40" fmla="*/ 0 h 361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175959" h="3616375" fill="none" extrusionOk="0">
                <a:moveTo>
                  <a:pt x="0" y="0"/>
                </a:moveTo>
                <a:cubicBezTo>
                  <a:pt x="168659" y="-861"/>
                  <a:pt x="276938" y="14160"/>
                  <a:pt x="471906" y="0"/>
                </a:cubicBezTo>
                <a:cubicBezTo>
                  <a:pt x="666874" y="-14160"/>
                  <a:pt x="673328" y="10023"/>
                  <a:pt x="852053" y="0"/>
                </a:cubicBezTo>
                <a:cubicBezTo>
                  <a:pt x="1030778" y="-10023"/>
                  <a:pt x="1250589" y="5624"/>
                  <a:pt x="1507479" y="0"/>
                </a:cubicBezTo>
                <a:cubicBezTo>
                  <a:pt x="1764369" y="-5624"/>
                  <a:pt x="2135801" y="19691"/>
                  <a:pt x="2346424" y="0"/>
                </a:cubicBezTo>
                <a:cubicBezTo>
                  <a:pt x="2557048" y="-19691"/>
                  <a:pt x="2794575" y="26030"/>
                  <a:pt x="2910090" y="0"/>
                </a:cubicBezTo>
                <a:cubicBezTo>
                  <a:pt x="3025605" y="-26030"/>
                  <a:pt x="3335101" y="-3946"/>
                  <a:pt x="3473756" y="0"/>
                </a:cubicBezTo>
                <a:cubicBezTo>
                  <a:pt x="3612411" y="3946"/>
                  <a:pt x="3897729" y="-21826"/>
                  <a:pt x="4129182" y="0"/>
                </a:cubicBezTo>
                <a:cubicBezTo>
                  <a:pt x="4360635" y="21826"/>
                  <a:pt x="4579780" y="27257"/>
                  <a:pt x="4876367" y="0"/>
                </a:cubicBezTo>
                <a:cubicBezTo>
                  <a:pt x="5172955" y="-27257"/>
                  <a:pt x="5384485" y="7583"/>
                  <a:pt x="5623552" y="0"/>
                </a:cubicBezTo>
                <a:cubicBezTo>
                  <a:pt x="5862619" y="-7583"/>
                  <a:pt x="6148191" y="-22631"/>
                  <a:pt x="6370737" y="0"/>
                </a:cubicBezTo>
                <a:cubicBezTo>
                  <a:pt x="6593283" y="22631"/>
                  <a:pt x="6926782" y="-25337"/>
                  <a:pt x="7209682" y="0"/>
                </a:cubicBezTo>
                <a:cubicBezTo>
                  <a:pt x="7492582" y="25337"/>
                  <a:pt x="7643069" y="-16521"/>
                  <a:pt x="7865108" y="0"/>
                </a:cubicBezTo>
                <a:cubicBezTo>
                  <a:pt x="8087147" y="16521"/>
                  <a:pt x="8406853" y="-32119"/>
                  <a:pt x="8612293" y="0"/>
                </a:cubicBezTo>
                <a:cubicBezTo>
                  <a:pt x="8817734" y="32119"/>
                  <a:pt x="8918089" y="-10066"/>
                  <a:pt x="9175959" y="0"/>
                </a:cubicBezTo>
                <a:cubicBezTo>
                  <a:pt x="9203541" y="231199"/>
                  <a:pt x="9179350" y="446459"/>
                  <a:pt x="9175959" y="602729"/>
                </a:cubicBezTo>
                <a:cubicBezTo>
                  <a:pt x="9172568" y="758999"/>
                  <a:pt x="9190150" y="964470"/>
                  <a:pt x="9175959" y="1241622"/>
                </a:cubicBezTo>
                <a:cubicBezTo>
                  <a:pt x="9161768" y="1518774"/>
                  <a:pt x="9152950" y="1625395"/>
                  <a:pt x="9175959" y="1916679"/>
                </a:cubicBezTo>
                <a:cubicBezTo>
                  <a:pt x="9198968" y="2207963"/>
                  <a:pt x="9158422" y="2391580"/>
                  <a:pt x="9175959" y="2555572"/>
                </a:cubicBezTo>
                <a:cubicBezTo>
                  <a:pt x="9193496" y="2719564"/>
                  <a:pt x="9169979" y="2953649"/>
                  <a:pt x="9175959" y="3085973"/>
                </a:cubicBezTo>
                <a:cubicBezTo>
                  <a:pt x="9181939" y="3218297"/>
                  <a:pt x="9187123" y="3404237"/>
                  <a:pt x="9175959" y="3616375"/>
                </a:cubicBezTo>
                <a:cubicBezTo>
                  <a:pt x="9057227" y="3599608"/>
                  <a:pt x="8725663" y="3616880"/>
                  <a:pt x="8612293" y="3616375"/>
                </a:cubicBezTo>
                <a:cubicBezTo>
                  <a:pt x="8498923" y="3615870"/>
                  <a:pt x="8281976" y="3622053"/>
                  <a:pt x="7956867" y="3616375"/>
                </a:cubicBezTo>
                <a:cubicBezTo>
                  <a:pt x="7631758" y="3610697"/>
                  <a:pt x="7717003" y="3624568"/>
                  <a:pt x="7576720" y="3616375"/>
                </a:cubicBezTo>
                <a:cubicBezTo>
                  <a:pt x="7436437" y="3608182"/>
                  <a:pt x="7223168" y="3640576"/>
                  <a:pt x="7013054" y="3616375"/>
                </a:cubicBezTo>
                <a:cubicBezTo>
                  <a:pt x="6802940" y="3592174"/>
                  <a:pt x="6457085" y="3613808"/>
                  <a:pt x="6265869" y="3616375"/>
                </a:cubicBezTo>
                <a:cubicBezTo>
                  <a:pt x="6074653" y="3618942"/>
                  <a:pt x="5969911" y="3630635"/>
                  <a:pt x="5793963" y="3616375"/>
                </a:cubicBezTo>
                <a:cubicBezTo>
                  <a:pt x="5618015" y="3602115"/>
                  <a:pt x="5208349" y="3648028"/>
                  <a:pt x="4955018" y="3616375"/>
                </a:cubicBezTo>
                <a:cubicBezTo>
                  <a:pt x="4701688" y="3584722"/>
                  <a:pt x="4332685" y="3608953"/>
                  <a:pt x="4116073" y="3616375"/>
                </a:cubicBezTo>
                <a:cubicBezTo>
                  <a:pt x="3899461" y="3623797"/>
                  <a:pt x="3699166" y="3617510"/>
                  <a:pt x="3460647" y="3616375"/>
                </a:cubicBezTo>
                <a:cubicBezTo>
                  <a:pt x="3222128" y="3615240"/>
                  <a:pt x="2863458" y="3603248"/>
                  <a:pt x="2621703" y="3616375"/>
                </a:cubicBezTo>
                <a:cubicBezTo>
                  <a:pt x="2379948" y="3629502"/>
                  <a:pt x="2249564" y="3642575"/>
                  <a:pt x="1966277" y="3616375"/>
                </a:cubicBezTo>
                <a:cubicBezTo>
                  <a:pt x="1682990" y="3590175"/>
                  <a:pt x="1553612" y="3635918"/>
                  <a:pt x="1219092" y="3616375"/>
                </a:cubicBezTo>
                <a:cubicBezTo>
                  <a:pt x="884573" y="3596832"/>
                  <a:pt x="983001" y="3611630"/>
                  <a:pt x="838945" y="3616375"/>
                </a:cubicBezTo>
                <a:cubicBezTo>
                  <a:pt x="694889" y="3621120"/>
                  <a:pt x="344609" y="3656977"/>
                  <a:pt x="0" y="3616375"/>
                </a:cubicBezTo>
                <a:cubicBezTo>
                  <a:pt x="9326" y="3339956"/>
                  <a:pt x="8638" y="3235192"/>
                  <a:pt x="0" y="3049810"/>
                </a:cubicBezTo>
                <a:cubicBezTo>
                  <a:pt x="-8638" y="2864428"/>
                  <a:pt x="22083" y="2689372"/>
                  <a:pt x="0" y="2483244"/>
                </a:cubicBezTo>
                <a:cubicBezTo>
                  <a:pt x="-22083" y="2277116"/>
                  <a:pt x="-17315" y="2091243"/>
                  <a:pt x="0" y="1952843"/>
                </a:cubicBezTo>
                <a:cubicBezTo>
                  <a:pt x="17315" y="1814443"/>
                  <a:pt x="-22002" y="1590213"/>
                  <a:pt x="0" y="1386277"/>
                </a:cubicBezTo>
                <a:cubicBezTo>
                  <a:pt x="22002" y="1182341"/>
                  <a:pt x="-24058" y="1011594"/>
                  <a:pt x="0" y="747384"/>
                </a:cubicBezTo>
                <a:cubicBezTo>
                  <a:pt x="24058" y="483174"/>
                  <a:pt x="-29465" y="175414"/>
                  <a:pt x="0" y="0"/>
                </a:cubicBezTo>
                <a:close/>
              </a:path>
              <a:path w="9175959" h="3616375" stroke="0" extrusionOk="0">
                <a:moveTo>
                  <a:pt x="0" y="0"/>
                </a:moveTo>
                <a:cubicBezTo>
                  <a:pt x="235676" y="6886"/>
                  <a:pt x="333189" y="-27622"/>
                  <a:pt x="563666" y="0"/>
                </a:cubicBezTo>
                <a:cubicBezTo>
                  <a:pt x="794143" y="27622"/>
                  <a:pt x="827506" y="12300"/>
                  <a:pt x="943813" y="0"/>
                </a:cubicBezTo>
                <a:cubicBezTo>
                  <a:pt x="1060120" y="-12300"/>
                  <a:pt x="1585241" y="-40258"/>
                  <a:pt x="1782758" y="0"/>
                </a:cubicBezTo>
                <a:cubicBezTo>
                  <a:pt x="1980275" y="40258"/>
                  <a:pt x="2081800" y="8342"/>
                  <a:pt x="2346424" y="0"/>
                </a:cubicBezTo>
                <a:cubicBezTo>
                  <a:pt x="2611048" y="-8342"/>
                  <a:pt x="2636945" y="377"/>
                  <a:pt x="2910090" y="0"/>
                </a:cubicBezTo>
                <a:cubicBezTo>
                  <a:pt x="3183235" y="-377"/>
                  <a:pt x="3511738" y="14666"/>
                  <a:pt x="3749035" y="0"/>
                </a:cubicBezTo>
                <a:cubicBezTo>
                  <a:pt x="3986333" y="-14666"/>
                  <a:pt x="4072669" y="12968"/>
                  <a:pt x="4220941" y="0"/>
                </a:cubicBezTo>
                <a:cubicBezTo>
                  <a:pt x="4369213" y="-12968"/>
                  <a:pt x="4796828" y="-12874"/>
                  <a:pt x="5059886" y="0"/>
                </a:cubicBezTo>
                <a:cubicBezTo>
                  <a:pt x="5322944" y="12874"/>
                  <a:pt x="5721707" y="19537"/>
                  <a:pt x="5898831" y="0"/>
                </a:cubicBezTo>
                <a:cubicBezTo>
                  <a:pt x="6075956" y="-19537"/>
                  <a:pt x="6274726" y="23645"/>
                  <a:pt x="6554256" y="0"/>
                </a:cubicBezTo>
                <a:cubicBezTo>
                  <a:pt x="6833787" y="-23645"/>
                  <a:pt x="7152894" y="32888"/>
                  <a:pt x="7393201" y="0"/>
                </a:cubicBezTo>
                <a:cubicBezTo>
                  <a:pt x="7633509" y="-32888"/>
                  <a:pt x="7689707" y="-13229"/>
                  <a:pt x="7956867" y="0"/>
                </a:cubicBezTo>
                <a:cubicBezTo>
                  <a:pt x="8224027" y="13229"/>
                  <a:pt x="8375167" y="6530"/>
                  <a:pt x="8520533" y="0"/>
                </a:cubicBezTo>
                <a:cubicBezTo>
                  <a:pt x="8665899" y="-6530"/>
                  <a:pt x="9020623" y="-23238"/>
                  <a:pt x="9175959" y="0"/>
                </a:cubicBezTo>
                <a:cubicBezTo>
                  <a:pt x="9180064" y="184629"/>
                  <a:pt x="9151720" y="298028"/>
                  <a:pt x="9175959" y="566565"/>
                </a:cubicBezTo>
                <a:cubicBezTo>
                  <a:pt x="9200198" y="835102"/>
                  <a:pt x="9175151" y="898481"/>
                  <a:pt x="9175959" y="1169295"/>
                </a:cubicBezTo>
                <a:cubicBezTo>
                  <a:pt x="9176768" y="1440109"/>
                  <a:pt x="9160303" y="1639828"/>
                  <a:pt x="9175959" y="1808188"/>
                </a:cubicBezTo>
                <a:cubicBezTo>
                  <a:pt x="9191615" y="1976548"/>
                  <a:pt x="9153381" y="2293465"/>
                  <a:pt x="9175959" y="2447080"/>
                </a:cubicBezTo>
                <a:cubicBezTo>
                  <a:pt x="9198537" y="2600695"/>
                  <a:pt x="9164292" y="2927711"/>
                  <a:pt x="9175959" y="3085973"/>
                </a:cubicBezTo>
                <a:cubicBezTo>
                  <a:pt x="9187626" y="3244235"/>
                  <a:pt x="9196739" y="3498260"/>
                  <a:pt x="9175959" y="3616375"/>
                </a:cubicBezTo>
                <a:cubicBezTo>
                  <a:pt x="8955219" y="3607747"/>
                  <a:pt x="8858848" y="3613624"/>
                  <a:pt x="8704053" y="3616375"/>
                </a:cubicBezTo>
                <a:cubicBezTo>
                  <a:pt x="8549258" y="3619126"/>
                  <a:pt x="8358770" y="3627824"/>
                  <a:pt x="8048627" y="3616375"/>
                </a:cubicBezTo>
                <a:cubicBezTo>
                  <a:pt x="7738484" y="3604926"/>
                  <a:pt x="7773925" y="3606335"/>
                  <a:pt x="7576720" y="3616375"/>
                </a:cubicBezTo>
                <a:cubicBezTo>
                  <a:pt x="7379515" y="3626415"/>
                  <a:pt x="7142297" y="3603937"/>
                  <a:pt x="6921295" y="3616375"/>
                </a:cubicBezTo>
                <a:cubicBezTo>
                  <a:pt x="6700294" y="3628813"/>
                  <a:pt x="6636431" y="3613776"/>
                  <a:pt x="6541148" y="3616375"/>
                </a:cubicBezTo>
                <a:cubicBezTo>
                  <a:pt x="6445865" y="3618974"/>
                  <a:pt x="6338459" y="3603329"/>
                  <a:pt x="6161001" y="3616375"/>
                </a:cubicBezTo>
                <a:cubicBezTo>
                  <a:pt x="5983543" y="3629421"/>
                  <a:pt x="5758534" y="3629271"/>
                  <a:pt x="5505575" y="3616375"/>
                </a:cubicBezTo>
                <a:cubicBezTo>
                  <a:pt x="5252616" y="3603479"/>
                  <a:pt x="5129679" y="3617180"/>
                  <a:pt x="5033669" y="3616375"/>
                </a:cubicBezTo>
                <a:cubicBezTo>
                  <a:pt x="4937659" y="3615570"/>
                  <a:pt x="4470267" y="3583664"/>
                  <a:pt x="4286484" y="3616375"/>
                </a:cubicBezTo>
                <a:cubicBezTo>
                  <a:pt x="4102702" y="3649086"/>
                  <a:pt x="3930317" y="3637105"/>
                  <a:pt x="3814577" y="3616375"/>
                </a:cubicBezTo>
                <a:cubicBezTo>
                  <a:pt x="3698837" y="3595645"/>
                  <a:pt x="3339030" y="3629177"/>
                  <a:pt x="3067392" y="3616375"/>
                </a:cubicBezTo>
                <a:cubicBezTo>
                  <a:pt x="2795754" y="3603573"/>
                  <a:pt x="2789623" y="3629173"/>
                  <a:pt x="2687245" y="3616375"/>
                </a:cubicBezTo>
                <a:cubicBezTo>
                  <a:pt x="2584867" y="3603577"/>
                  <a:pt x="2269241" y="3612301"/>
                  <a:pt x="1940060" y="3616375"/>
                </a:cubicBezTo>
                <a:cubicBezTo>
                  <a:pt x="1610880" y="3620449"/>
                  <a:pt x="1654189" y="3598341"/>
                  <a:pt x="1468153" y="3616375"/>
                </a:cubicBezTo>
                <a:cubicBezTo>
                  <a:pt x="1282117" y="3634409"/>
                  <a:pt x="1238045" y="3615434"/>
                  <a:pt x="1088007" y="3616375"/>
                </a:cubicBezTo>
                <a:cubicBezTo>
                  <a:pt x="937969" y="3617316"/>
                  <a:pt x="807082" y="3624376"/>
                  <a:pt x="616100" y="3616375"/>
                </a:cubicBezTo>
                <a:cubicBezTo>
                  <a:pt x="425118" y="3608374"/>
                  <a:pt x="212504" y="3603359"/>
                  <a:pt x="0" y="3616375"/>
                </a:cubicBezTo>
                <a:cubicBezTo>
                  <a:pt x="-10030" y="3487186"/>
                  <a:pt x="-9586" y="3322125"/>
                  <a:pt x="0" y="3085973"/>
                </a:cubicBezTo>
                <a:cubicBezTo>
                  <a:pt x="9586" y="2849821"/>
                  <a:pt x="5461" y="2728285"/>
                  <a:pt x="0" y="2591735"/>
                </a:cubicBezTo>
                <a:cubicBezTo>
                  <a:pt x="-5461" y="2455185"/>
                  <a:pt x="-19453" y="2259430"/>
                  <a:pt x="0" y="2097498"/>
                </a:cubicBezTo>
                <a:cubicBezTo>
                  <a:pt x="19453" y="1935566"/>
                  <a:pt x="-11380" y="1635866"/>
                  <a:pt x="0" y="1458605"/>
                </a:cubicBezTo>
                <a:cubicBezTo>
                  <a:pt x="11380" y="1281344"/>
                  <a:pt x="2645" y="1170043"/>
                  <a:pt x="0" y="964367"/>
                </a:cubicBezTo>
                <a:cubicBezTo>
                  <a:pt x="-2645" y="758691"/>
                  <a:pt x="47401" y="273805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What am I trying to achieve or learn from the datasets?</a:t>
            </a:r>
            <a:endParaRPr lang="en-US" sz="1600" dirty="0"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600" b="0" i="0" dirty="0">
              <a:solidFill>
                <a:srgbClr val="FFFFFF"/>
              </a:solidFill>
              <a:effectLst/>
              <a:latin typeface="Poppins" panose="000005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Whole population from 2017 – 2023: </a:t>
            </a:r>
            <a:r>
              <a:rPr kumimoji="0" lang="en-GB" sz="13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Analyse activity trends over a </a:t>
            </a:r>
            <a:r>
              <a:rPr kumimoji="0" lang="en-GB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six-year period </a:t>
            </a:r>
            <a:r>
              <a:rPr kumimoji="0" lang="en-GB" sz="13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to spot </a:t>
            </a:r>
            <a:r>
              <a:rPr kumimoji="0" lang="en-GB" sz="13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patterns.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300" dirty="0">
              <a:solidFill>
                <a:schemeClr val="bg1"/>
              </a:solidFill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Gender: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gender and activity.</a:t>
            </a:r>
            <a:r>
              <a:rPr kumimoji="0" lang="en-GB" sz="13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+mn-cs"/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4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Age: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age and activity.</a:t>
            </a:r>
          </a:p>
          <a:p>
            <a:pPr>
              <a:defRPr/>
            </a:pP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Faith: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faith and activity.</a:t>
            </a:r>
          </a:p>
          <a:p>
            <a:pPr>
              <a:defRPr/>
            </a:pP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Work status: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work status and activity</a:t>
            </a:r>
            <a:r>
              <a:rPr lang="en-GB" sz="14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Education status: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education status and activity.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sz="1400" b="1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</a:rPr>
              <a:t>General Health: 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Analyse data to identify any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correlations</a:t>
            </a:r>
            <a:r>
              <a:rPr lang="en-GB" sz="1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ppins" panose="00000500000000000000" pitchFamily="2" charset="0"/>
              </a:rPr>
              <a:t> between </a:t>
            </a:r>
            <a:r>
              <a:rPr lang="en-GB" sz="1300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general health and activity.</a:t>
            </a:r>
            <a:endParaRPr lang="en-US" sz="1600" dirty="0">
              <a:solidFill>
                <a:schemeClr val="bg1"/>
              </a:solidFill>
              <a:latin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BCDB6-55E8-72F8-F098-025A2AA96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GB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Project Objectives:</a:t>
            </a:r>
            <a:endParaRPr lang="en-GB" sz="4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86131-C1AF-B84D-E3CA-162978C40FEA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AFA67423-9152-5BFB-B626-F845F1742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BCFF2650-02CF-F2D7-1A97-94C0D6702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" y="5372632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10B4CA20-22EF-6184-7F8D-E353CFD89E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45" y="5350921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10746CDF-253F-25B0-C008-3BB92FC98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7" y="5348163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E05D5F94-65C5-63C9-B427-93961C6717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55" y="5327978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F78F231F-487B-28F1-0D77-E9CD219FD5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21" y="5299252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FBCFCDFA-54A7-43ED-038C-DB23770C9CB6}"/>
              </a:ext>
            </a:extLst>
          </p:cNvPr>
          <p:cNvSpPr/>
          <p:nvPr/>
        </p:nvSpPr>
        <p:spPr>
          <a:xfrm>
            <a:off x="8864719" y="346140"/>
            <a:ext cx="2055640" cy="1451147"/>
          </a:xfrm>
          <a:custGeom>
            <a:avLst/>
            <a:gdLst>
              <a:gd name="connsiteX0" fmla="*/ 185578 w 2055640"/>
              <a:gd name="connsiteY0" fmla="*/ 482707 h 1451147"/>
              <a:gd name="connsiteX1" fmla="*/ 267566 w 2055640"/>
              <a:gd name="connsiteY1" fmla="*/ 232015 h 1451147"/>
              <a:gd name="connsiteX2" fmla="*/ 666417 w 2055640"/>
              <a:gd name="connsiteY2" fmla="*/ 174742 h 1451147"/>
              <a:gd name="connsiteX3" fmla="*/ 1068552 w 2055640"/>
              <a:gd name="connsiteY3" fmla="*/ 115285 h 1451147"/>
              <a:gd name="connsiteX4" fmla="*/ 1225247 w 2055640"/>
              <a:gd name="connsiteY4" fmla="*/ 6718 h 1451147"/>
              <a:gd name="connsiteX5" fmla="*/ 1419581 w 2055640"/>
              <a:gd name="connsiteY5" fmla="*/ 83340 h 1451147"/>
              <a:gd name="connsiteX6" fmla="*/ 1687480 w 2055640"/>
              <a:gd name="connsiteY6" fmla="*/ 23178 h 1451147"/>
              <a:gd name="connsiteX7" fmla="*/ 1823333 w 2055640"/>
              <a:gd name="connsiteY7" fmla="*/ 187305 h 1451147"/>
              <a:gd name="connsiteX8" fmla="*/ 1997682 w 2055640"/>
              <a:gd name="connsiteY8" fmla="*/ 346595 h 1451147"/>
              <a:gd name="connsiteX9" fmla="*/ 1989878 w 2055640"/>
              <a:gd name="connsiteY9" fmla="*/ 519322 h 1451147"/>
              <a:gd name="connsiteX10" fmla="*/ 2046884 w 2055640"/>
              <a:gd name="connsiteY10" fmla="*/ 783417 h 1451147"/>
              <a:gd name="connsiteX11" fmla="*/ 1779841 w 2055640"/>
              <a:gd name="connsiteY11" fmla="*/ 1014593 h 1451147"/>
              <a:gd name="connsiteX12" fmla="*/ 1684244 w 2055640"/>
              <a:gd name="connsiteY12" fmla="*/ 1212681 h 1451147"/>
              <a:gd name="connsiteX13" fmla="*/ 1358768 w 2055640"/>
              <a:gd name="connsiteY13" fmla="*/ 1236666 h 1451147"/>
              <a:gd name="connsiteX14" fmla="*/ 1126176 w 2055640"/>
              <a:gd name="connsiteY14" fmla="*/ 1447989 h 1451147"/>
              <a:gd name="connsiteX15" fmla="*/ 784188 w 2055640"/>
              <a:gd name="connsiteY15" fmla="*/ 1318998 h 1451147"/>
              <a:gd name="connsiteX16" fmla="*/ 276179 w 2055640"/>
              <a:gd name="connsiteY16" fmla="*/ 1191552 h 1451147"/>
              <a:gd name="connsiteX17" fmla="*/ 52818 w 2055640"/>
              <a:gd name="connsiteY17" fmla="*/ 1049730 h 1451147"/>
              <a:gd name="connsiteX18" fmla="*/ 100545 w 2055640"/>
              <a:gd name="connsiteY18" fmla="*/ 858292 h 1451147"/>
              <a:gd name="connsiteX19" fmla="*/ -238 w 2055640"/>
              <a:gd name="connsiteY19" fmla="*/ 661884 h 1451147"/>
              <a:gd name="connsiteX20" fmla="*/ 183817 w 2055640"/>
              <a:gd name="connsiteY20" fmla="*/ 487309 h 1451147"/>
              <a:gd name="connsiteX21" fmla="*/ 185578 w 2055640"/>
              <a:gd name="connsiteY21" fmla="*/ 482707 h 1451147"/>
              <a:gd name="connsiteX0" fmla="*/ 223312 w 2055640"/>
              <a:gd name="connsiteY0" fmla="*/ 879321 h 1451147"/>
              <a:gd name="connsiteX1" fmla="*/ 102782 w 2055640"/>
              <a:gd name="connsiteY1" fmla="*/ 852548 h 1451147"/>
              <a:gd name="connsiteX2" fmla="*/ 329663 w 2055640"/>
              <a:gd name="connsiteY2" fmla="*/ 1172305 h 1451147"/>
              <a:gd name="connsiteX3" fmla="*/ 276940 w 2055640"/>
              <a:gd name="connsiteY3" fmla="*/ 1185103 h 1451147"/>
              <a:gd name="connsiteX4" fmla="*/ 784093 w 2055640"/>
              <a:gd name="connsiteY4" fmla="*/ 1313086 h 1451147"/>
              <a:gd name="connsiteX5" fmla="*/ 752307 w 2055640"/>
              <a:gd name="connsiteY5" fmla="*/ 1254637 h 1451147"/>
              <a:gd name="connsiteX6" fmla="*/ 1371711 w 2055640"/>
              <a:gd name="connsiteY6" fmla="*/ 1167333 h 1451147"/>
              <a:gd name="connsiteX7" fmla="*/ 1359006 w 2055640"/>
              <a:gd name="connsiteY7" fmla="*/ 1231459 h 1451147"/>
              <a:gd name="connsiteX8" fmla="*/ 1624003 w 2055640"/>
              <a:gd name="connsiteY8" fmla="*/ 771056 h 1451147"/>
              <a:gd name="connsiteX9" fmla="*/ 1778699 w 2055640"/>
              <a:gd name="connsiteY9" fmla="*/ 1010764 h 1451147"/>
              <a:gd name="connsiteX10" fmla="*/ 1988926 w 2055640"/>
              <a:gd name="connsiteY10" fmla="*/ 515761 h 1451147"/>
              <a:gd name="connsiteX11" fmla="*/ 1920024 w 2055640"/>
              <a:gd name="connsiteY11" fmla="*/ 605652 h 1451147"/>
              <a:gd name="connsiteX12" fmla="*/ 1823619 w 2055640"/>
              <a:gd name="connsiteY12" fmla="*/ 182266 h 1451147"/>
              <a:gd name="connsiteX13" fmla="*/ 1827235 w 2055640"/>
              <a:gd name="connsiteY13" fmla="*/ 224726 h 1451147"/>
              <a:gd name="connsiteX14" fmla="*/ 1383655 w 2055640"/>
              <a:gd name="connsiteY14" fmla="*/ 132753 h 1451147"/>
              <a:gd name="connsiteX15" fmla="*/ 1418962 w 2055640"/>
              <a:gd name="connsiteY15" fmla="*/ 78603 h 1451147"/>
              <a:gd name="connsiteX16" fmla="*/ 1053563 w 2055640"/>
              <a:gd name="connsiteY16" fmla="*/ 158551 h 1451147"/>
              <a:gd name="connsiteX17" fmla="*/ 1070645 w 2055640"/>
              <a:gd name="connsiteY17" fmla="*/ 111859 h 1451147"/>
              <a:gd name="connsiteX18" fmla="*/ 666179 w 2055640"/>
              <a:gd name="connsiteY18" fmla="*/ 174406 h 1451147"/>
              <a:gd name="connsiteX19" fmla="*/ 728039 w 2055640"/>
              <a:gd name="connsiteY19" fmla="*/ 219687 h 1451147"/>
              <a:gd name="connsiteX20" fmla="*/ 196380 w 2055640"/>
              <a:gd name="connsiteY20" fmla="*/ 530374 h 1451147"/>
              <a:gd name="connsiteX21" fmla="*/ 185578 w 2055640"/>
              <a:gd name="connsiteY21" fmla="*/ 482707 h 145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640" h="1451147" fill="none" extrusionOk="0">
                <a:moveTo>
                  <a:pt x="185578" y="482707"/>
                </a:moveTo>
                <a:cubicBezTo>
                  <a:pt x="171142" y="394667"/>
                  <a:pt x="196791" y="291753"/>
                  <a:pt x="267566" y="232015"/>
                </a:cubicBezTo>
                <a:cubicBezTo>
                  <a:pt x="387932" y="130790"/>
                  <a:pt x="535723" y="95821"/>
                  <a:pt x="666417" y="174742"/>
                </a:cubicBezTo>
                <a:cubicBezTo>
                  <a:pt x="788088" y="57033"/>
                  <a:pt x="925010" y="5694"/>
                  <a:pt x="1068552" y="115285"/>
                </a:cubicBezTo>
                <a:cubicBezTo>
                  <a:pt x="1097299" y="62002"/>
                  <a:pt x="1154934" y="7434"/>
                  <a:pt x="1225247" y="6718"/>
                </a:cubicBezTo>
                <a:cubicBezTo>
                  <a:pt x="1308361" y="-9957"/>
                  <a:pt x="1375847" y="22649"/>
                  <a:pt x="1419581" y="83340"/>
                </a:cubicBezTo>
                <a:cubicBezTo>
                  <a:pt x="1457654" y="-1646"/>
                  <a:pt x="1603526" y="-24702"/>
                  <a:pt x="1687480" y="23178"/>
                </a:cubicBezTo>
                <a:cubicBezTo>
                  <a:pt x="1739420" y="63370"/>
                  <a:pt x="1813862" y="125680"/>
                  <a:pt x="1823333" y="187305"/>
                </a:cubicBezTo>
                <a:cubicBezTo>
                  <a:pt x="1925260" y="204961"/>
                  <a:pt x="1967720" y="281069"/>
                  <a:pt x="1997682" y="346595"/>
                </a:cubicBezTo>
                <a:cubicBezTo>
                  <a:pt x="2020844" y="404252"/>
                  <a:pt x="2010076" y="450865"/>
                  <a:pt x="1989878" y="519322"/>
                </a:cubicBezTo>
                <a:cubicBezTo>
                  <a:pt x="2064712" y="594836"/>
                  <a:pt x="2078167" y="699211"/>
                  <a:pt x="2046884" y="783417"/>
                </a:cubicBezTo>
                <a:cubicBezTo>
                  <a:pt x="2039765" y="929132"/>
                  <a:pt x="1920589" y="1023989"/>
                  <a:pt x="1779841" y="1014593"/>
                </a:cubicBezTo>
                <a:cubicBezTo>
                  <a:pt x="1794802" y="1106157"/>
                  <a:pt x="1733304" y="1148204"/>
                  <a:pt x="1684244" y="1212681"/>
                </a:cubicBezTo>
                <a:cubicBezTo>
                  <a:pt x="1571190" y="1309809"/>
                  <a:pt x="1493005" y="1305113"/>
                  <a:pt x="1358768" y="1236666"/>
                </a:cubicBezTo>
                <a:cubicBezTo>
                  <a:pt x="1345945" y="1320283"/>
                  <a:pt x="1222553" y="1396298"/>
                  <a:pt x="1126176" y="1447989"/>
                </a:cubicBezTo>
                <a:cubicBezTo>
                  <a:pt x="980986" y="1484894"/>
                  <a:pt x="859228" y="1431002"/>
                  <a:pt x="784188" y="1318998"/>
                </a:cubicBezTo>
                <a:cubicBezTo>
                  <a:pt x="582966" y="1392898"/>
                  <a:pt x="388857" y="1352655"/>
                  <a:pt x="276179" y="1191552"/>
                </a:cubicBezTo>
                <a:cubicBezTo>
                  <a:pt x="180633" y="1209079"/>
                  <a:pt x="83809" y="1143371"/>
                  <a:pt x="52818" y="1049730"/>
                </a:cubicBezTo>
                <a:cubicBezTo>
                  <a:pt x="24570" y="985144"/>
                  <a:pt x="49961" y="893107"/>
                  <a:pt x="100545" y="858292"/>
                </a:cubicBezTo>
                <a:cubicBezTo>
                  <a:pt x="30809" y="804387"/>
                  <a:pt x="-4409" y="723995"/>
                  <a:pt x="-238" y="661884"/>
                </a:cubicBezTo>
                <a:cubicBezTo>
                  <a:pt x="8902" y="569533"/>
                  <a:pt x="94553" y="486322"/>
                  <a:pt x="183817" y="487309"/>
                </a:cubicBezTo>
                <a:cubicBezTo>
                  <a:pt x="184418" y="485742"/>
                  <a:pt x="185322" y="484229"/>
                  <a:pt x="185578" y="482707"/>
                </a:cubicBezTo>
                <a:close/>
              </a:path>
              <a:path w="2055640" h="1451147" fill="none" extrusionOk="0">
                <a:moveTo>
                  <a:pt x="223312" y="879321"/>
                </a:moveTo>
                <a:cubicBezTo>
                  <a:pt x="182728" y="879645"/>
                  <a:pt x="141096" y="871150"/>
                  <a:pt x="102782" y="852548"/>
                </a:cubicBezTo>
                <a:moveTo>
                  <a:pt x="329663" y="1172305"/>
                </a:moveTo>
                <a:cubicBezTo>
                  <a:pt x="316902" y="1175943"/>
                  <a:pt x="299029" y="1179698"/>
                  <a:pt x="276940" y="1185103"/>
                </a:cubicBezTo>
                <a:moveTo>
                  <a:pt x="784093" y="1313086"/>
                </a:moveTo>
                <a:cubicBezTo>
                  <a:pt x="772151" y="1299051"/>
                  <a:pt x="763067" y="1272972"/>
                  <a:pt x="752307" y="1254637"/>
                </a:cubicBezTo>
                <a:moveTo>
                  <a:pt x="1371711" y="1167333"/>
                </a:moveTo>
                <a:cubicBezTo>
                  <a:pt x="1373868" y="1189314"/>
                  <a:pt x="1365074" y="1204386"/>
                  <a:pt x="1359006" y="1231459"/>
                </a:cubicBezTo>
                <a:moveTo>
                  <a:pt x="1624003" y="771056"/>
                </a:moveTo>
                <a:cubicBezTo>
                  <a:pt x="1704286" y="817320"/>
                  <a:pt x="1790437" y="922176"/>
                  <a:pt x="1778699" y="1010764"/>
                </a:cubicBezTo>
                <a:moveTo>
                  <a:pt x="1988926" y="515761"/>
                </a:moveTo>
                <a:cubicBezTo>
                  <a:pt x="1971226" y="555875"/>
                  <a:pt x="1960100" y="577617"/>
                  <a:pt x="1920024" y="605652"/>
                </a:cubicBezTo>
                <a:moveTo>
                  <a:pt x="1823619" y="182266"/>
                </a:moveTo>
                <a:cubicBezTo>
                  <a:pt x="1827799" y="192524"/>
                  <a:pt x="1830293" y="211728"/>
                  <a:pt x="1827235" y="224726"/>
                </a:cubicBezTo>
                <a:moveTo>
                  <a:pt x="1383655" y="132753"/>
                </a:moveTo>
                <a:cubicBezTo>
                  <a:pt x="1394751" y="109868"/>
                  <a:pt x="1405382" y="94633"/>
                  <a:pt x="1418962" y="78603"/>
                </a:cubicBezTo>
                <a:moveTo>
                  <a:pt x="1053563" y="158551"/>
                </a:moveTo>
                <a:cubicBezTo>
                  <a:pt x="1058827" y="142646"/>
                  <a:pt x="1063187" y="129270"/>
                  <a:pt x="1070645" y="111859"/>
                </a:cubicBezTo>
                <a:moveTo>
                  <a:pt x="666179" y="174406"/>
                </a:moveTo>
                <a:cubicBezTo>
                  <a:pt x="685956" y="186028"/>
                  <a:pt x="716267" y="201799"/>
                  <a:pt x="728039" y="219687"/>
                </a:cubicBezTo>
                <a:moveTo>
                  <a:pt x="196380" y="530374"/>
                </a:moveTo>
                <a:cubicBezTo>
                  <a:pt x="191377" y="510429"/>
                  <a:pt x="191679" y="496096"/>
                  <a:pt x="185578" y="482707"/>
                </a:cubicBezTo>
              </a:path>
              <a:path w="2055640" h="1451147" stroke="0" extrusionOk="0">
                <a:moveTo>
                  <a:pt x="185578" y="482707"/>
                </a:moveTo>
                <a:cubicBezTo>
                  <a:pt x="165304" y="387023"/>
                  <a:pt x="181946" y="307478"/>
                  <a:pt x="267566" y="232015"/>
                </a:cubicBezTo>
                <a:cubicBezTo>
                  <a:pt x="383583" y="128028"/>
                  <a:pt x="514241" y="102037"/>
                  <a:pt x="666417" y="174742"/>
                </a:cubicBezTo>
                <a:cubicBezTo>
                  <a:pt x="739540" y="36868"/>
                  <a:pt x="945327" y="13258"/>
                  <a:pt x="1068552" y="115285"/>
                </a:cubicBezTo>
                <a:cubicBezTo>
                  <a:pt x="1093536" y="53516"/>
                  <a:pt x="1166101" y="19970"/>
                  <a:pt x="1225247" y="6718"/>
                </a:cubicBezTo>
                <a:cubicBezTo>
                  <a:pt x="1309887" y="-2215"/>
                  <a:pt x="1378553" y="16486"/>
                  <a:pt x="1419581" y="83340"/>
                </a:cubicBezTo>
                <a:cubicBezTo>
                  <a:pt x="1473293" y="7123"/>
                  <a:pt x="1586202" y="-7999"/>
                  <a:pt x="1687480" y="23178"/>
                </a:cubicBezTo>
                <a:cubicBezTo>
                  <a:pt x="1758338" y="49920"/>
                  <a:pt x="1805416" y="120065"/>
                  <a:pt x="1823333" y="187305"/>
                </a:cubicBezTo>
                <a:cubicBezTo>
                  <a:pt x="1923427" y="218874"/>
                  <a:pt x="1974787" y="269565"/>
                  <a:pt x="1997682" y="346595"/>
                </a:cubicBezTo>
                <a:cubicBezTo>
                  <a:pt x="2002336" y="400783"/>
                  <a:pt x="2023313" y="471982"/>
                  <a:pt x="1989878" y="519322"/>
                </a:cubicBezTo>
                <a:cubicBezTo>
                  <a:pt x="2059501" y="608684"/>
                  <a:pt x="2073011" y="713863"/>
                  <a:pt x="2046884" y="783417"/>
                </a:cubicBezTo>
                <a:cubicBezTo>
                  <a:pt x="2034583" y="935580"/>
                  <a:pt x="1914020" y="1002374"/>
                  <a:pt x="1779841" y="1014593"/>
                </a:cubicBezTo>
                <a:cubicBezTo>
                  <a:pt x="1792528" y="1079096"/>
                  <a:pt x="1746178" y="1154333"/>
                  <a:pt x="1684244" y="1212681"/>
                </a:cubicBezTo>
                <a:cubicBezTo>
                  <a:pt x="1579671" y="1290405"/>
                  <a:pt x="1458653" y="1296298"/>
                  <a:pt x="1358768" y="1236666"/>
                </a:cubicBezTo>
                <a:cubicBezTo>
                  <a:pt x="1317766" y="1341344"/>
                  <a:pt x="1229442" y="1406661"/>
                  <a:pt x="1126176" y="1447989"/>
                </a:cubicBezTo>
                <a:cubicBezTo>
                  <a:pt x="996480" y="1463785"/>
                  <a:pt x="840103" y="1437727"/>
                  <a:pt x="784188" y="1318998"/>
                </a:cubicBezTo>
                <a:cubicBezTo>
                  <a:pt x="585407" y="1461193"/>
                  <a:pt x="415966" y="1391555"/>
                  <a:pt x="276179" y="1191552"/>
                </a:cubicBezTo>
                <a:cubicBezTo>
                  <a:pt x="174465" y="1229498"/>
                  <a:pt x="95247" y="1134539"/>
                  <a:pt x="52818" y="1049730"/>
                </a:cubicBezTo>
                <a:cubicBezTo>
                  <a:pt x="21356" y="999701"/>
                  <a:pt x="32359" y="910517"/>
                  <a:pt x="100545" y="858292"/>
                </a:cubicBezTo>
                <a:cubicBezTo>
                  <a:pt x="35817" y="830682"/>
                  <a:pt x="-28558" y="750639"/>
                  <a:pt x="-238" y="661884"/>
                </a:cubicBezTo>
                <a:cubicBezTo>
                  <a:pt x="15848" y="543744"/>
                  <a:pt x="69816" y="495832"/>
                  <a:pt x="183817" y="487309"/>
                </a:cubicBezTo>
                <a:cubicBezTo>
                  <a:pt x="184553" y="485905"/>
                  <a:pt x="184957" y="484403"/>
                  <a:pt x="185578" y="482707"/>
                </a:cubicBezTo>
                <a:close/>
              </a:path>
              <a:path w="2055640" h="1451147" fill="none" stroke="0" extrusionOk="0">
                <a:moveTo>
                  <a:pt x="223312" y="879321"/>
                </a:moveTo>
                <a:cubicBezTo>
                  <a:pt x="181870" y="880071"/>
                  <a:pt x="141732" y="863567"/>
                  <a:pt x="102782" y="852548"/>
                </a:cubicBezTo>
                <a:moveTo>
                  <a:pt x="329663" y="1172305"/>
                </a:moveTo>
                <a:cubicBezTo>
                  <a:pt x="312100" y="1182121"/>
                  <a:pt x="291949" y="1179794"/>
                  <a:pt x="276940" y="1185103"/>
                </a:cubicBezTo>
                <a:moveTo>
                  <a:pt x="784093" y="1313086"/>
                </a:moveTo>
                <a:cubicBezTo>
                  <a:pt x="774912" y="1297582"/>
                  <a:pt x="757364" y="1276102"/>
                  <a:pt x="752307" y="1254637"/>
                </a:cubicBezTo>
                <a:moveTo>
                  <a:pt x="1371711" y="1167333"/>
                </a:moveTo>
                <a:cubicBezTo>
                  <a:pt x="1367677" y="1189831"/>
                  <a:pt x="1365466" y="1205205"/>
                  <a:pt x="1359006" y="1231459"/>
                </a:cubicBezTo>
                <a:moveTo>
                  <a:pt x="1624003" y="771056"/>
                </a:moveTo>
                <a:cubicBezTo>
                  <a:pt x="1708716" y="819614"/>
                  <a:pt x="1777944" y="933314"/>
                  <a:pt x="1778699" y="1010764"/>
                </a:cubicBezTo>
                <a:moveTo>
                  <a:pt x="1988926" y="515761"/>
                </a:moveTo>
                <a:cubicBezTo>
                  <a:pt x="1966787" y="544578"/>
                  <a:pt x="1953595" y="581532"/>
                  <a:pt x="1920024" y="605652"/>
                </a:cubicBezTo>
                <a:moveTo>
                  <a:pt x="1823619" y="182266"/>
                </a:moveTo>
                <a:cubicBezTo>
                  <a:pt x="1822726" y="195939"/>
                  <a:pt x="1824296" y="211875"/>
                  <a:pt x="1827235" y="224726"/>
                </a:cubicBezTo>
                <a:moveTo>
                  <a:pt x="1383655" y="132753"/>
                </a:moveTo>
                <a:cubicBezTo>
                  <a:pt x="1388509" y="108348"/>
                  <a:pt x="1404921" y="89542"/>
                  <a:pt x="1418962" y="78603"/>
                </a:cubicBezTo>
                <a:moveTo>
                  <a:pt x="1053563" y="158551"/>
                </a:moveTo>
                <a:cubicBezTo>
                  <a:pt x="1055738" y="144523"/>
                  <a:pt x="1062384" y="128172"/>
                  <a:pt x="1070645" y="111859"/>
                </a:cubicBezTo>
                <a:moveTo>
                  <a:pt x="666179" y="174406"/>
                </a:moveTo>
                <a:cubicBezTo>
                  <a:pt x="687668" y="187269"/>
                  <a:pt x="711900" y="209148"/>
                  <a:pt x="728039" y="219687"/>
                </a:cubicBezTo>
                <a:moveTo>
                  <a:pt x="196380" y="530374"/>
                </a:moveTo>
                <a:cubicBezTo>
                  <a:pt x="186773" y="513970"/>
                  <a:pt x="187728" y="495403"/>
                  <a:pt x="185578" y="482707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CB1DB-E2A7-7C02-80D1-7276DB872D38}"/>
              </a:ext>
            </a:extLst>
          </p:cNvPr>
          <p:cNvSpPr txBox="1"/>
          <p:nvPr/>
        </p:nvSpPr>
        <p:spPr>
          <a:xfrm rot="20812623">
            <a:off x="9130193" y="713177"/>
            <a:ext cx="20460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Are activity patterns affected during the COVID-19 Pandemic?</a:t>
            </a:r>
            <a:endParaRPr lang="en-GB" sz="11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E35FEF7-6753-4327-C35A-547376F2DA81}"/>
              </a:ext>
            </a:extLst>
          </p:cNvPr>
          <p:cNvSpPr/>
          <p:nvPr/>
        </p:nvSpPr>
        <p:spPr>
          <a:xfrm>
            <a:off x="7778409" y="2388486"/>
            <a:ext cx="2172620" cy="1451147"/>
          </a:xfrm>
          <a:custGeom>
            <a:avLst/>
            <a:gdLst>
              <a:gd name="connsiteX0" fmla="*/ 196139 w 2172620"/>
              <a:gd name="connsiteY0" fmla="*/ 482707 h 1451147"/>
              <a:gd name="connsiteX1" fmla="*/ 282792 w 2172620"/>
              <a:gd name="connsiteY1" fmla="*/ 232015 h 1451147"/>
              <a:gd name="connsiteX2" fmla="*/ 704341 w 2172620"/>
              <a:gd name="connsiteY2" fmla="*/ 174742 h 1451147"/>
              <a:gd name="connsiteX3" fmla="*/ 1129360 w 2172620"/>
              <a:gd name="connsiteY3" fmla="*/ 115285 h 1451147"/>
              <a:gd name="connsiteX4" fmla="*/ 1294972 w 2172620"/>
              <a:gd name="connsiteY4" fmla="*/ 6718 h 1451147"/>
              <a:gd name="connsiteX5" fmla="*/ 1500365 w 2172620"/>
              <a:gd name="connsiteY5" fmla="*/ 83340 h 1451147"/>
              <a:gd name="connsiteX6" fmla="*/ 1783509 w 2172620"/>
              <a:gd name="connsiteY6" fmla="*/ 23178 h 1451147"/>
              <a:gd name="connsiteX7" fmla="*/ 1927093 w 2172620"/>
              <a:gd name="connsiteY7" fmla="*/ 187305 h 1451147"/>
              <a:gd name="connsiteX8" fmla="*/ 2111364 w 2172620"/>
              <a:gd name="connsiteY8" fmla="*/ 346595 h 1451147"/>
              <a:gd name="connsiteX9" fmla="*/ 2103116 w 2172620"/>
              <a:gd name="connsiteY9" fmla="*/ 519322 h 1451147"/>
              <a:gd name="connsiteX10" fmla="*/ 2163366 w 2172620"/>
              <a:gd name="connsiteY10" fmla="*/ 783417 h 1451147"/>
              <a:gd name="connsiteX11" fmla="*/ 1881126 w 2172620"/>
              <a:gd name="connsiteY11" fmla="*/ 1014593 h 1451147"/>
              <a:gd name="connsiteX12" fmla="*/ 1780089 w 2172620"/>
              <a:gd name="connsiteY12" fmla="*/ 1212681 h 1451147"/>
              <a:gd name="connsiteX13" fmla="*/ 1436091 w 2172620"/>
              <a:gd name="connsiteY13" fmla="*/ 1236666 h 1451147"/>
              <a:gd name="connsiteX14" fmla="*/ 1190263 w 2172620"/>
              <a:gd name="connsiteY14" fmla="*/ 1447989 h 1451147"/>
              <a:gd name="connsiteX15" fmla="*/ 828814 w 2172620"/>
              <a:gd name="connsiteY15" fmla="*/ 1318998 h 1451147"/>
              <a:gd name="connsiteX16" fmla="*/ 291895 w 2172620"/>
              <a:gd name="connsiteY16" fmla="*/ 1191552 h 1451147"/>
              <a:gd name="connsiteX17" fmla="*/ 55824 w 2172620"/>
              <a:gd name="connsiteY17" fmla="*/ 1049730 h 1451147"/>
              <a:gd name="connsiteX18" fmla="*/ 106267 w 2172620"/>
              <a:gd name="connsiteY18" fmla="*/ 858292 h 1451147"/>
              <a:gd name="connsiteX19" fmla="*/ -252 w 2172620"/>
              <a:gd name="connsiteY19" fmla="*/ 661884 h 1451147"/>
              <a:gd name="connsiteX20" fmla="*/ 194278 w 2172620"/>
              <a:gd name="connsiteY20" fmla="*/ 487309 h 1451147"/>
              <a:gd name="connsiteX21" fmla="*/ 196139 w 2172620"/>
              <a:gd name="connsiteY21" fmla="*/ 482707 h 1451147"/>
              <a:gd name="connsiteX0" fmla="*/ 236020 w 2172620"/>
              <a:gd name="connsiteY0" fmla="*/ 879321 h 1451147"/>
              <a:gd name="connsiteX1" fmla="*/ 108631 w 2172620"/>
              <a:gd name="connsiteY1" fmla="*/ 852548 h 1451147"/>
              <a:gd name="connsiteX2" fmla="*/ 348423 w 2172620"/>
              <a:gd name="connsiteY2" fmla="*/ 1172305 h 1451147"/>
              <a:gd name="connsiteX3" fmla="*/ 292700 w 2172620"/>
              <a:gd name="connsiteY3" fmla="*/ 1185103 h 1451147"/>
              <a:gd name="connsiteX4" fmla="*/ 828713 w 2172620"/>
              <a:gd name="connsiteY4" fmla="*/ 1313086 h 1451147"/>
              <a:gd name="connsiteX5" fmla="*/ 795118 w 2172620"/>
              <a:gd name="connsiteY5" fmla="*/ 1254637 h 1451147"/>
              <a:gd name="connsiteX6" fmla="*/ 1449771 w 2172620"/>
              <a:gd name="connsiteY6" fmla="*/ 1167333 h 1451147"/>
              <a:gd name="connsiteX7" fmla="*/ 1436343 w 2172620"/>
              <a:gd name="connsiteY7" fmla="*/ 1231459 h 1451147"/>
              <a:gd name="connsiteX8" fmla="*/ 1716420 w 2172620"/>
              <a:gd name="connsiteY8" fmla="*/ 771056 h 1451147"/>
              <a:gd name="connsiteX9" fmla="*/ 1879919 w 2172620"/>
              <a:gd name="connsiteY9" fmla="*/ 1010764 h 1451147"/>
              <a:gd name="connsiteX10" fmla="*/ 2102110 w 2172620"/>
              <a:gd name="connsiteY10" fmla="*/ 515761 h 1451147"/>
              <a:gd name="connsiteX11" fmla="*/ 2029287 w 2172620"/>
              <a:gd name="connsiteY11" fmla="*/ 605652 h 1451147"/>
              <a:gd name="connsiteX12" fmla="*/ 1927395 w 2172620"/>
              <a:gd name="connsiteY12" fmla="*/ 182266 h 1451147"/>
              <a:gd name="connsiteX13" fmla="*/ 1931217 w 2172620"/>
              <a:gd name="connsiteY13" fmla="*/ 224726 h 1451147"/>
              <a:gd name="connsiteX14" fmla="*/ 1462394 w 2172620"/>
              <a:gd name="connsiteY14" fmla="*/ 132753 h 1451147"/>
              <a:gd name="connsiteX15" fmla="*/ 1499711 w 2172620"/>
              <a:gd name="connsiteY15" fmla="*/ 78603 h 1451147"/>
              <a:gd name="connsiteX16" fmla="*/ 1113518 w 2172620"/>
              <a:gd name="connsiteY16" fmla="*/ 158551 h 1451147"/>
              <a:gd name="connsiteX17" fmla="*/ 1131572 w 2172620"/>
              <a:gd name="connsiteY17" fmla="*/ 111859 h 1451147"/>
              <a:gd name="connsiteX18" fmla="*/ 704089 w 2172620"/>
              <a:gd name="connsiteY18" fmla="*/ 174406 h 1451147"/>
              <a:gd name="connsiteX19" fmla="*/ 769469 w 2172620"/>
              <a:gd name="connsiteY19" fmla="*/ 219687 h 1451147"/>
              <a:gd name="connsiteX20" fmla="*/ 207555 w 2172620"/>
              <a:gd name="connsiteY20" fmla="*/ 530374 h 1451147"/>
              <a:gd name="connsiteX21" fmla="*/ 196139 w 2172620"/>
              <a:gd name="connsiteY21" fmla="*/ 482707 h 145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72620" h="1451147" fill="none" extrusionOk="0">
                <a:moveTo>
                  <a:pt x="196139" y="482707"/>
                </a:moveTo>
                <a:cubicBezTo>
                  <a:pt x="180631" y="395347"/>
                  <a:pt x="211194" y="295554"/>
                  <a:pt x="282792" y="232015"/>
                </a:cubicBezTo>
                <a:cubicBezTo>
                  <a:pt x="426181" y="136177"/>
                  <a:pt x="565569" y="82243"/>
                  <a:pt x="704341" y="174742"/>
                </a:cubicBezTo>
                <a:cubicBezTo>
                  <a:pt x="827799" y="55305"/>
                  <a:pt x="966590" y="8403"/>
                  <a:pt x="1129360" y="115285"/>
                </a:cubicBezTo>
                <a:cubicBezTo>
                  <a:pt x="1155142" y="76658"/>
                  <a:pt x="1221446" y="9434"/>
                  <a:pt x="1294972" y="6718"/>
                </a:cubicBezTo>
                <a:cubicBezTo>
                  <a:pt x="1377234" y="-6136"/>
                  <a:pt x="1454183" y="22396"/>
                  <a:pt x="1500365" y="83340"/>
                </a:cubicBezTo>
                <a:cubicBezTo>
                  <a:pt x="1548479" y="769"/>
                  <a:pt x="1686986" y="-17568"/>
                  <a:pt x="1783509" y="23178"/>
                </a:cubicBezTo>
                <a:cubicBezTo>
                  <a:pt x="1847681" y="58780"/>
                  <a:pt x="1914059" y="118139"/>
                  <a:pt x="1927093" y="187305"/>
                </a:cubicBezTo>
                <a:cubicBezTo>
                  <a:pt x="2027050" y="206281"/>
                  <a:pt x="2082389" y="271697"/>
                  <a:pt x="2111364" y="346595"/>
                </a:cubicBezTo>
                <a:cubicBezTo>
                  <a:pt x="2134457" y="403916"/>
                  <a:pt x="2126777" y="457629"/>
                  <a:pt x="2103116" y="519322"/>
                </a:cubicBezTo>
                <a:cubicBezTo>
                  <a:pt x="2190744" y="595135"/>
                  <a:pt x="2192351" y="695415"/>
                  <a:pt x="2163366" y="783417"/>
                </a:cubicBezTo>
                <a:cubicBezTo>
                  <a:pt x="2152738" y="927510"/>
                  <a:pt x="2023291" y="1009423"/>
                  <a:pt x="1881126" y="1014593"/>
                </a:cubicBezTo>
                <a:cubicBezTo>
                  <a:pt x="1895989" y="1106094"/>
                  <a:pt x="1839482" y="1157449"/>
                  <a:pt x="1780089" y="1212681"/>
                </a:cubicBezTo>
                <a:cubicBezTo>
                  <a:pt x="1676457" y="1295298"/>
                  <a:pt x="1554662" y="1300291"/>
                  <a:pt x="1436091" y="1236666"/>
                </a:cubicBezTo>
                <a:cubicBezTo>
                  <a:pt x="1409833" y="1332622"/>
                  <a:pt x="1303056" y="1414340"/>
                  <a:pt x="1190263" y="1447989"/>
                </a:cubicBezTo>
                <a:cubicBezTo>
                  <a:pt x="1031686" y="1487657"/>
                  <a:pt x="909281" y="1448589"/>
                  <a:pt x="828814" y="1318998"/>
                </a:cubicBezTo>
                <a:cubicBezTo>
                  <a:pt x="636953" y="1415097"/>
                  <a:pt x="436929" y="1323952"/>
                  <a:pt x="291895" y="1191552"/>
                </a:cubicBezTo>
                <a:cubicBezTo>
                  <a:pt x="197420" y="1217434"/>
                  <a:pt x="105027" y="1146217"/>
                  <a:pt x="55824" y="1049730"/>
                </a:cubicBezTo>
                <a:cubicBezTo>
                  <a:pt x="21733" y="986854"/>
                  <a:pt x="52797" y="891955"/>
                  <a:pt x="106267" y="858292"/>
                </a:cubicBezTo>
                <a:cubicBezTo>
                  <a:pt x="32971" y="799474"/>
                  <a:pt x="-7899" y="732604"/>
                  <a:pt x="-252" y="661884"/>
                </a:cubicBezTo>
                <a:cubicBezTo>
                  <a:pt x="-7130" y="570835"/>
                  <a:pt x="104693" y="478314"/>
                  <a:pt x="194278" y="487309"/>
                </a:cubicBezTo>
                <a:cubicBezTo>
                  <a:pt x="195132" y="485567"/>
                  <a:pt x="196023" y="484215"/>
                  <a:pt x="196139" y="482707"/>
                </a:cubicBezTo>
                <a:close/>
              </a:path>
              <a:path w="2172620" h="1451147" fill="none" extrusionOk="0">
                <a:moveTo>
                  <a:pt x="236020" y="879321"/>
                </a:moveTo>
                <a:cubicBezTo>
                  <a:pt x="195329" y="875267"/>
                  <a:pt x="152910" y="867101"/>
                  <a:pt x="108631" y="852548"/>
                </a:cubicBezTo>
                <a:moveTo>
                  <a:pt x="348423" y="1172305"/>
                </a:moveTo>
                <a:cubicBezTo>
                  <a:pt x="332947" y="1177151"/>
                  <a:pt x="314855" y="1180512"/>
                  <a:pt x="292700" y="1185103"/>
                </a:cubicBezTo>
                <a:moveTo>
                  <a:pt x="828713" y="1313086"/>
                </a:moveTo>
                <a:cubicBezTo>
                  <a:pt x="815659" y="1296855"/>
                  <a:pt x="807650" y="1271763"/>
                  <a:pt x="795118" y="1254637"/>
                </a:cubicBezTo>
                <a:moveTo>
                  <a:pt x="1449771" y="1167333"/>
                </a:moveTo>
                <a:cubicBezTo>
                  <a:pt x="1450415" y="1189227"/>
                  <a:pt x="1442912" y="1205968"/>
                  <a:pt x="1436343" y="1231459"/>
                </a:cubicBezTo>
                <a:moveTo>
                  <a:pt x="1716420" y="771056"/>
                </a:moveTo>
                <a:cubicBezTo>
                  <a:pt x="1789310" y="818728"/>
                  <a:pt x="1898915" y="930961"/>
                  <a:pt x="1879919" y="1010764"/>
                </a:cubicBezTo>
                <a:moveTo>
                  <a:pt x="2102110" y="515761"/>
                </a:moveTo>
                <a:cubicBezTo>
                  <a:pt x="2083202" y="556673"/>
                  <a:pt x="2067102" y="579008"/>
                  <a:pt x="2029287" y="605652"/>
                </a:cubicBezTo>
                <a:moveTo>
                  <a:pt x="1927395" y="182266"/>
                </a:moveTo>
                <a:cubicBezTo>
                  <a:pt x="1930621" y="195170"/>
                  <a:pt x="1934788" y="211948"/>
                  <a:pt x="1931217" y="224726"/>
                </a:cubicBezTo>
                <a:moveTo>
                  <a:pt x="1462394" y="132753"/>
                </a:moveTo>
                <a:cubicBezTo>
                  <a:pt x="1474251" y="109476"/>
                  <a:pt x="1485547" y="94554"/>
                  <a:pt x="1499711" y="78603"/>
                </a:cubicBezTo>
                <a:moveTo>
                  <a:pt x="1113518" y="158551"/>
                </a:moveTo>
                <a:cubicBezTo>
                  <a:pt x="1121598" y="143113"/>
                  <a:pt x="1123829" y="131197"/>
                  <a:pt x="1131572" y="111859"/>
                </a:cubicBezTo>
                <a:moveTo>
                  <a:pt x="704089" y="174406"/>
                </a:moveTo>
                <a:cubicBezTo>
                  <a:pt x="726726" y="186622"/>
                  <a:pt x="751305" y="202151"/>
                  <a:pt x="769469" y="219687"/>
                </a:cubicBezTo>
                <a:moveTo>
                  <a:pt x="207555" y="530374"/>
                </a:moveTo>
                <a:cubicBezTo>
                  <a:pt x="202301" y="511600"/>
                  <a:pt x="201665" y="496608"/>
                  <a:pt x="196139" y="482707"/>
                </a:cubicBezTo>
              </a:path>
              <a:path w="2172620" h="1451147" stroke="0" extrusionOk="0">
                <a:moveTo>
                  <a:pt x="196139" y="482707"/>
                </a:moveTo>
                <a:cubicBezTo>
                  <a:pt x="163242" y="379689"/>
                  <a:pt x="188681" y="309281"/>
                  <a:pt x="282792" y="232015"/>
                </a:cubicBezTo>
                <a:cubicBezTo>
                  <a:pt x="412733" y="129732"/>
                  <a:pt x="543937" y="102062"/>
                  <a:pt x="704341" y="174742"/>
                </a:cubicBezTo>
                <a:cubicBezTo>
                  <a:pt x="753392" y="64799"/>
                  <a:pt x="993821" y="43276"/>
                  <a:pt x="1129360" y="115285"/>
                </a:cubicBezTo>
                <a:cubicBezTo>
                  <a:pt x="1149853" y="50109"/>
                  <a:pt x="1226921" y="17554"/>
                  <a:pt x="1294972" y="6718"/>
                </a:cubicBezTo>
                <a:cubicBezTo>
                  <a:pt x="1375714" y="-3180"/>
                  <a:pt x="1457388" y="15157"/>
                  <a:pt x="1500365" y="83340"/>
                </a:cubicBezTo>
                <a:cubicBezTo>
                  <a:pt x="1561770" y="7728"/>
                  <a:pt x="1668324" y="93"/>
                  <a:pt x="1783509" y="23178"/>
                </a:cubicBezTo>
                <a:cubicBezTo>
                  <a:pt x="1857756" y="43644"/>
                  <a:pt x="1903489" y="126884"/>
                  <a:pt x="1927093" y="187305"/>
                </a:cubicBezTo>
                <a:cubicBezTo>
                  <a:pt x="2020419" y="212466"/>
                  <a:pt x="2099999" y="272702"/>
                  <a:pt x="2111364" y="346595"/>
                </a:cubicBezTo>
                <a:cubicBezTo>
                  <a:pt x="2120106" y="401266"/>
                  <a:pt x="2135917" y="470327"/>
                  <a:pt x="2103116" y="519322"/>
                </a:cubicBezTo>
                <a:cubicBezTo>
                  <a:pt x="2176117" y="608631"/>
                  <a:pt x="2189786" y="702757"/>
                  <a:pt x="2163366" y="783417"/>
                </a:cubicBezTo>
                <a:cubicBezTo>
                  <a:pt x="2138015" y="918275"/>
                  <a:pt x="2024139" y="1004160"/>
                  <a:pt x="1881126" y="1014593"/>
                </a:cubicBezTo>
                <a:cubicBezTo>
                  <a:pt x="1884536" y="1087188"/>
                  <a:pt x="1845584" y="1153672"/>
                  <a:pt x="1780089" y="1212681"/>
                </a:cubicBezTo>
                <a:cubicBezTo>
                  <a:pt x="1666939" y="1290960"/>
                  <a:pt x="1525999" y="1285399"/>
                  <a:pt x="1436091" y="1236666"/>
                </a:cubicBezTo>
                <a:cubicBezTo>
                  <a:pt x="1396231" y="1341559"/>
                  <a:pt x="1291913" y="1390494"/>
                  <a:pt x="1190263" y="1447989"/>
                </a:cubicBezTo>
                <a:cubicBezTo>
                  <a:pt x="1054484" y="1445420"/>
                  <a:pt x="885390" y="1439825"/>
                  <a:pt x="828814" y="1318998"/>
                </a:cubicBezTo>
                <a:cubicBezTo>
                  <a:pt x="637552" y="1429794"/>
                  <a:pt x="421768" y="1379858"/>
                  <a:pt x="291895" y="1191552"/>
                </a:cubicBezTo>
                <a:cubicBezTo>
                  <a:pt x="184555" y="1227161"/>
                  <a:pt x="87521" y="1141861"/>
                  <a:pt x="55824" y="1049730"/>
                </a:cubicBezTo>
                <a:cubicBezTo>
                  <a:pt x="28940" y="990580"/>
                  <a:pt x="36635" y="910442"/>
                  <a:pt x="106267" y="858292"/>
                </a:cubicBezTo>
                <a:cubicBezTo>
                  <a:pt x="34945" y="825637"/>
                  <a:pt x="-14241" y="742784"/>
                  <a:pt x="-252" y="661884"/>
                </a:cubicBezTo>
                <a:cubicBezTo>
                  <a:pt x="14536" y="554949"/>
                  <a:pt x="71466" y="495642"/>
                  <a:pt x="194278" y="487309"/>
                </a:cubicBezTo>
                <a:cubicBezTo>
                  <a:pt x="194912" y="485790"/>
                  <a:pt x="195493" y="484379"/>
                  <a:pt x="196139" y="482707"/>
                </a:cubicBezTo>
                <a:close/>
              </a:path>
              <a:path w="2172620" h="1451147" fill="none" stroke="0" extrusionOk="0">
                <a:moveTo>
                  <a:pt x="236020" y="879321"/>
                </a:moveTo>
                <a:cubicBezTo>
                  <a:pt x="193951" y="873232"/>
                  <a:pt x="147695" y="870922"/>
                  <a:pt x="108631" y="852548"/>
                </a:cubicBezTo>
                <a:moveTo>
                  <a:pt x="348423" y="1172305"/>
                </a:moveTo>
                <a:cubicBezTo>
                  <a:pt x="329609" y="1183561"/>
                  <a:pt x="309509" y="1180621"/>
                  <a:pt x="292700" y="1185103"/>
                </a:cubicBezTo>
                <a:moveTo>
                  <a:pt x="828713" y="1313086"/>
                </a:moveTo>
                <a:cubicBezTo>
                  <a:pt x="818792" y="1297569"/>
                  <a:pt x="802919" y="1275469"/>
                  <a:pt x="795118" y="1254637"/>
                </a:cubicBezTo>
                <a:moveTo>
                  <a:pt x="1449771" y="1167333"/>
                </a:moveTo>
                <a:cubicBezTo>
                  <a:pt x="1442644" y="1190879"/>
                  <a:pt x="1443264" y="1209602"/>
                  <a:pt x="1436343" y="1231459"/>
                </a:cubicBezTo>
                <a:moveTo>
                  <a:pt x="1716420" y="771056"/>
                </a:moveTo>
                <a:cubicBezTo>
                  <a:pt x="1812111" y="817555"/>
                  <a:pt x="1879326" y="931595"/>
                  <a:pt x="1879919" y="1010764"/>
                </a:cubicBezTo>
                <a:moveTo>
                  <a:pt x="2102110" y="515761"/>
                </a:moveTo>
                <a:cubicBezTo>
                  <a:pt x="2080665" y="545958"/>
                  <a:pt x="2063744" y="581458"/>
                  <a:pt x="2029287" y="605652"/>
                </a:cubicBezTo>
                <a:moveTo>
                  <a:pt x="1927395" y="182266"/>
                </a:moveTo>
                <a:cubicBezTo>
                  <a:pt x="1929380" y="196199"/>
                  <a:pt x="1927851" y="212068"/>
                  <a:pt x="1931217" y="224726"/>
                </a:cubicBezTo>
                <a:moveTo>
                  <a:pt x="1462394" y="132753"/>
                </a:moveTo>
                <a:cubicBezTo>
                  <a:pt x="1469876" y="110813"/>
                  <a:pt x="1484828" y="89791"/>
                  <a:pt x="1499711" y="78603"/>
                </a:cubicBezTo>
                <a:moveTo>
                  <a:pt x="1113518" y="158551"/>
                </a:moveTo>
                <a:cubicBezTo>
                  <a:pt x="1115408" y="145239"/>
                  <a:pt x="1123106" y="127593"/>
                  <a:pt x="1131572" y="111859"/>
                </a:cubicBezTo>
                <a:moveTo>
                  <a:pt x="704089" y="174406"/>
                </a:moveTo>
                <a:cubicBezTo>
                  <a:pt x="724065" y="187940"/>
                  <a:pt x="751133" y="206031"/>
                  <a:pt x="769469" y="219687"/>
                </a:cubicBezTo>
                <a:moveTo>
                  <a:pt x="207555" y="530374"/>
                </a:moveTo>
                <a:cubicBezTo>
                  <a:pt x="201248" y="514591"/>
                  <a:pt x="198390" y="494651"/>
                  <a:pt x="196139" y="482707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0EFF1-598D-C35D-77D1-C2C3E400ADA2}"/>
              </a:ext>
            </a:extLst>
          </p:cNvPr>
          <p:cNvSpPr txBox="1"/>
          <p:nvPr/>
        </p:nvSpPr>
        <p:spPr>
          <a:xfrm rot="20782203">
            <a:off x="8045328" y="2653778"/>
            <a:ext cx="204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 does faith affect</a:t>
            </a:r>
          </a:p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activity preferences in mind-body exercises, e.g., yoga and Pilates?</a:t>
            </a:r>
            <a:endParaRPr lang="en-GB" sz="11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5FDCA2F5-E8D1-27D3-C266-EB6B7E207366}"/>
              </a:ext>
            </a:extLst>
          </p:cNvPr>
          <p:cNvSpPr/>
          <p:nvPr/>
        </p:nvSpPr>
        <p:spPr>
          <a:xfrm>
            <a:off x="8429463" y="1537772"/>
            <a:ext cx="413130" cy="401634"/>
          </a:xfrm>
          <a:custGeom>
            <a:avLst/>
            <a:gdLst>
              <a:gd name="connsiteX0" fmla="*/ 37296 w 413130"/>
              <a:gd name="connsiteY0" fmla="*/ 133599 h 401634"/>
              <a:gd name="connsiteX1" fmla="*/ 53773 w 413130"/>
              <a:gd name="connsiteY1" fmla="*/ 64214 h 401634"/>
              <a:gd name="connsiteX2" fmla="*/ 133932 w 413130"/>
              <a:gd name="connsiteY2" fmla="*/ 48363 h 401634"/>
              <a:gd name="connsiteX3" fmla="*/ 214751 w 413130"/>
              <a:gd name="connsiteY3" fmla="*/ 31907 h 401634"/>
              <a:gd name="connsiteX4" fmla="*/ 246242 w 413130"/>
              <a:gd name="connsiteY4" fmla="*/ 1859 h 401634"/>
              <a:gd name="connsiteX5" fmla="*/ 285298 w 413130"/>
              <a:gd name="connsiteY5" fmla="*/ 23066 h 401634"/>
              <a:gd name="connsiteX6" fmla="*/ 339139 w 413130"/>
              <a:gd name="connsiteY6" fmla="*/ 6414 h 401634"/>
              <a:gd name="connsiteX7" fmla="*/ 366442 w 413130"/>
              <a:gd name="connsiteY7" fmla="*/ 51840 h 401634"/>
              <a:gd name="connsiteX8" fmla="*/ 401482 w 413130"/>
              <a:gd name="connsiteY8" fmla="*/ 95927 h 401634"/>
              <a:gd name="connsiteX9" fmla="*/ 399913 w 413130"/>
              <a:gd name="connsiteY9" fmla="*/ 143732 h 401634"/>
              <a:gd name="connsiteX10" fmla="*/ 411370 w 413130"/>
              <a:gd name="connsiteY10" fmla="*/ 216826 h 401634"/>
              <a:gd name="connsiteX11" fmla="*/ 357701 w 413130"/>
              <a:gd name="connsiteY11" fmla="*/ 280809 h 401634"/>
              <a:gd name="connsiteX12" fmla="*/ 338489 w 413130"/>
              <a:gd name="connsiteY12" fmla="*/ 335634 h 401634"/>
              <a:gd name="connsiteX13" fmla="*/ 273077 w 413130"/>
              <a:gd name="connsiteY13" fmla="*/ 342272 h 401634"/>
              <a:gd name="connsiteX14" fmla="*/ 226332 w 413130"/>
              <a:gd name="connsiteY14" fmla="*/ 400760 h 401634"/>
              <a:gd name="connsiteX15" fmla="*/ 157601 w 413130"/>
              <a:gd name="connsiteY15" fmla="*/ 365059 h 401634"/>
              <a:gd name="connsiteX16" fmla="*/ 55504 w 413130"/>
              <a:gd name="connsiteY16" fmla="*/ 329786 h 401634"/>
              <a:gd name="connsiteX17" fmla="*/ 10615 w 413130"/>
              <a:gd name="connsiteY17" fmla="*/ 290533 h 401634"/>
              <a:gd name="connsiteX18" fmla="*/ 20207 w 413130"/>
              <a:gd name="connsiteY18" fmla="*/ 237549 h 401634"/>
              <a:gd name="connsiteX19" fmla="*/ -48 w 413130"/>
              <a:gd name="connsiteY19" fmla="*/ 183189 h 401634"/>
              <a:gd name="connsiteX20" fmla="*/ 36942 w 413130"/>
              <a:gd name="connsiteY20" fmla="*/ 134872 h 401634"/>
              <a:gd name="connsiteX21" fmla="*/ 37296 w 413130"/>
              <a:gd name="connsiteY21" fmla="*/ 133599 h 401634"/>
              <a:gd name="connsiteX0" fmla="*/ 44880 w 413130"/>
              <a:gd name="connsiteY0" fmla="*/ 243369 h 401634"/>
              <a:gd name="connsiteX1" fmla="*/ 20656 w 413130"/>
              <a:gd name="connsiteY1" fmla="*/ 235959 h 401634"/>
              <a:gd name="connsiteX2" fmla="*/ 66253 w 413130"/>
              <a:gd name="connsiteY2" fmla="*/ 324458 h 401634"/>
              <a:gd name="connsiteX3" fmla="*/ 55657 w 413130"/>
              <a:gd name="connsiteY3" fmla="*/ 328001 h 401634"/>
              <a:gd name="connsiteX4" fmla="*/ 157582 w 413130"/>
              <a:gd name="connsiteY4" fmla="*/ 363422 h 401634"/>
              <a:gd name="connsiteX5" fmla="*/ 151194 w 413130"/>
              <a:gd name="connsiteY5" fmla="*/ 347246 h 401634"/>
              <a:gd name="connsiteX6" fmla="*/ 275678 w 413130"/>
              <a:gd name="connsiteY6" fmla="*/ 323082 h 401634"/>
              <a:gd name="connsiteX7" fmla="*/ 273124 w 413130"/>
              <a:gd name="connsiteY7" fmla="*/ 340831 h 401634"/>
              <a:gd name="connsiteX8" fmla="*/ 326382 w 413130"/>
              <a:gd name="connsiteY8" fmla="*/ 213405 h 401634"/>
              <a:gd name="connsiteX9" fmla="*/ 357472 w 413130"/>
              <a:gd name="connsiteY9" fmla="*/ 279749 h 401634"/>
              <a:gd name="connsiteX10" fmla="*/ 399722 w 413130"/>
              <a:gd name="connsiteY10" fmla="*/ 142747 h 401634"/>
              <a:gd name="connsiteX11" fmla="*/ 385874 w 413130"/>
              <a:gd name="connsiteY11" fmla="*/ 167626 h 401634"/>
              <a:gd name="connsiteX12" fmla="*/ 366499 w 413130"/>
              <a:gd name="connsiteY12" fmla="*/ 50445 h 401634"/>
              <a:gd name="connsiteX13" fmla="*/ 367226 w 413130"/>
              <a:gd name="connsiteY13" fmla="*/ 62197 h 401634"/>
              <a:gd name="connsiteX14" fmla="*/ 278078 w 413130"/>
              <a:gd name="connsiteY14" fmla="*/ 36742 h 401634"/>
              <a:gd name="connsiteX15" fmla="*/ 285174 w 413130"/>
              <a:gd name="connsiteY15" fmla="*/ 21755 h 401634"/>
              <a:gd name="connsiteX16" fmla="*/ 211738 w 413130"/>
              <a:gd name="connsiteY16" fmla="*/ 43882 h 401634"/>
              <a:gd name="connsiteX17" fmla="*/ 215171 w 413130"/>
              <a:gd name="connsiteY17" fmla="*/ 30959 h 401634"/>
              <a:gd name="connsiteX18" fmla="*/ 133884 w 413130"/>
              <a:gd name="connsiteY18" fmla="*/ 48270 h 401634"/>
              <a:gd name="connsiteX19" fmla="*/ 146316 w 413130"/>
              <a:gd name="connsiteY19" fmla="*/ 60802 h 401634"/>
              <a:gd name="connsiteX20" fmla="*/ 39467 w 413130"/>
              <a:gd name="connsiteY20" fmla="*/ 146791 h 401634"/>
              <a:gd name="connsiteX21" fmla="*/ 37296 w 413130"/>
              <a:gd name="connsiteY21" fmla="*/ 133599 h 40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3130" h="401634" fill="none" extrusionOk="0">
                <a:moveTo>
                  <a:pt x="37296" y="133599"/>
                </a:moveTo>
                <a:cubicBezTo>
                  <a:pt x="33071" y="111655"/>
                  <a:pt x="38445" y="79883"/>
                  <a:pt x="53773" y="64214"/>
                </a:cubicBezTo>
                <a:cubicBezTo>
                  <a:pt x="81291" y="36814"/>
                  <a:pt x="107615" y="25889"/>
                  <a:pt x="133932" y="48363"/>
                </a:cubicBezTo>
                <a:cubicBezTo>
                  <a:pt x="156170" y="12381"/>
                  <a:pt x="183261" y="1780"/>
                  <a:pt x="214751" y="31907"/>
                </a:cubicBezTo>
                <a:cubicBezTo>
                  <a:pt x="220477" y="16904"/>
                  <a:pt x="232142" y="2797"/>
                  <a:pt x="246242" y="1859"/>
                </a:cubicBezTo>
                <a:cubicBezTo>
                  <a:pt x="264762" y="-3625"/>
                  <a:pt x="278013" y="3901"/>
                  <a:pt x="285298" y="23066"/>
                </a:cubicBezTo>
                <a:cubicBezTo>
                  <a:pt x="295672" y="1392"/>
                  <a:pt x="324273" y="-8109"/>
                  <a:pt x="339139" y="6414"/>
                </a:cubicBezTo>
                <a:cubicBezTo>
                  <a:pt x="348997" y="17048"/>
                  <a:pt x="364935" y="34989"/>
                  <a:pt x="366442" y="51840"/>
                </a:cubicBezTo>
                <a:cubicBezTo>
                  <a:pt x="385023" y="57401"/>
                  <a:pt x="394898" y="78952"/>
                  <a:pt x="401482" y="95927"/>
                </a:cubicBezTo>
                <a:cubicBezTo>
                  <a:pt x="406508" y="111908"/>
                  <a:pt x="404390" y="127189"/>
                  <a:pt x="399913" y="143732"/>
                </a:cubicBezTo>
                <a:cubicBezTo>
                  <a:pt x="414964" y="164597"/>
                  <a:pt x="417028" y="192295"/>
                  <a:pt x="411370" y="216826"/>
                </a:cubicBezTo>
                <a:cubicBezTo>
                  <a:pt x="405981" y="251567"/>
                  <a:pt x="385205" y="279435"/>
                  <a:pt x="357701" y="280809"/>
                </a:cubicBezTo>
                <a:cubicBezTo>
                  <a:pt x="359116" y="303407"/>
                  <a:pt x="348195" y="318703"/>
                  <a:pt x="338489" y="335634"/>
                </a:cubicBezTo>
                <a:cubicBezTo>
                  <a:pt x="315405" y="361240"/>
                  <a:pt x="300593" y="360793"/>
                  <a:pt x="273077" y="342272"/>
                </a:cubicBezTo>
                <a:cubicBezTo>
                  <a:pt x="267172" y="370607"/>
                  <a:pt x="248384" y="393221"/>
                  <a:pt x="226332" y="400760"/>
                </a:cubicBezTo>
                <a:cubicBezTo>
                  <a:pt x="196361" y="410833"/>
                  <a:pt x="172840" y="398106"/>
                  <a:pt x="157601" y="365059"/>
                </a:cubicBezTo>
                <a:cubicBezTo>
                  <a:pt x="119641" y="390498"/>
                  <a:pt x="78321" y="375032"/>
                  <a:pt x="55504" y="329786"/>
                </a:cubicBezTo>
                <a:cubicBezTo>
                  <a:pt x="35681" y="333402"/>
                  <a:pt x="20475" y="317038"/>
                  <a:pt x="10615" y="290533"/>
                </a:cubicBezTo>
                <a:cubicBezTo>
                  <a:pt x="4085" y="272755"/>
                  <a:pt x="10092" y="250217"/>
                  <a:pt x="20207" y="237549"/>
                </a:cubicBezTo>
                <a:cubicBezTo>
                  <a:pt x="6478" y="220771"/>
                  <a:pt x="-921" y="201765"/>
                  <a:pt x="-48" y="183189"/>
                </a:cubicBezTo>
                <a:cubicBezTo>
                  <a:pt x="-2909" y="157982"/>
                  <a:pt x="19867" y="134052"/>
                  <a:pt x="36942" y="134872"/>
                </a:cubicBezTo>
                <a:cubicBezTo>
                  <a:pt x="37134" y="134385"/>
                  <a:pt x="37268" y="134019"/>
                  <a:pt x="37296" y="133599"/>
                </a:cubicBezTo>
                <a:close/>
              </a:path>
              <a:path w="413130" h="401634" fill="none" extrusionOk="0">
                <a:moveTo>
                  <a:pt x="44880" y="243369"/>
                </a:moveTo>
                <a:cubicBezTo>
                  <a:pt x="36690" y="243738"/>
                  <a:pt x="29548" y="240020"/>
                  <a:pt x="20656" y="235959"/>
                </a:cubicBezTo>
                <a:moveTo>
                  <a:pt x="66253" y="324458"/>
                </a:moveTo>
                <a:cubicBezTo>
                  <a:pt x="63706" y="325669"/>
                  <a:pt x="59521" y="327248"/>
                  <a:pt x="55657" y="328001"/>
                </a:cubicBezTo>
                <a:moveTo>
                  <a:pt x="157582" y="363422"/>
                </a:moveTo>
                <a:cubicBezTo>
                  <a:pt x="155136" y="358955"/>
                  <a:pt x="153835" y="352038"/>
                  <a:pt x="151194" y="347246"/>
                </a:cubicBezTo>
                <a:moveTo>
                  <a:pt x="275678" y="323082"/>
                </a:moveTo>
                <a:cubicBezTo>
                  <a:pt x="275860" y="329132"/>
                  <a:pt x="274349" y="333871"/>
                  <a:pt x="273124" y="340831"/>
                </a:cubicBezTo>
                <a:moveTo>
                  <a:pt x="326382" y="213405"/>
                </a:moveTo>
                <a:cubicBezTo>
                  <a:pt x="338339" y="226542"/>
                  <a:pt x="359427" y="253733"/>
                  <a:pt x="357472" y="279749"/>
                </a:cubicBezTo>
                <a:moveTo>
                  <a:pt x="399722" y="142747"/>
                </a:moveTo>
                <a:cubicBezTo>
                  <a:pt x="396510" y="152595"/>
                  <a:pt x="394282" y="160014"/>
                  <a:pt x="385874" y="167626"/>
                </a:cubicBezTo>
                <a:moveTo>
                  <a:pt x="366499" y="50445"/>
                </a:moveTo>
                <a:cubicBezTo>
                  <a:pt x="367161" y="53997"/>
                  <a:pt x="367910" y="58536"/>
                  <a:pt x="367226" y="62197"/>
                </a:cubicBezTo>
                <a:moveTo>
                  <a:pt x="278078" y="36742"/>
                </a:moveTo>
                <a:cubicBezTo>
                  <a:pt x="280515" y="30334"/>
                  <a:pt x="282784" y="26100"/>
                  <a:pt x="285174" y="21755"/>
                </a:cubicBezTo>
                <a:moveTo>
                  <a:pt x="211738" y="43882"/>
                </a:moveTo>
                <a:cubicBezTo>
                  <a:pt x="212700" y="39441"/>
                  <a:pt x="213687" y="35756"/>
                  <a:pt x="215171" y="30959"/>
                </a:cubicBezTo>
                <a:moveTo>
                  <a:pt x="133884" y="48270"/>
                </a:moveTo>
                <a:cubicBezTo>
                  <a:pt x="137854" y="51562"/>
                  <a:pt x="144303" y="55863"/>
                  <a:pt x="146316" y="60802"/>
                </a:cubicBezTo>
                <a:moveTo>
                  <a:pt x="39467" y="146791"/>
                </a:moveTo>
                <a:cubicBezTo>
                  <a:pt x="38463" y="141655"/>
                  <a:pt x="38439" y="137574"/>
                  <a:pt x="37296" y="133599"/>
                </a:cubicBezTo>
              </a:path>
              <a:path w="413130" h="401634" stroke="0" extrusionOk="0">
                <a:moveTo>
                  <a:pt x="37296" y="133599"/>
                </a:moveTo>
                <a:cubicBezTo>
                  <a:pt x="31276" y="106262"/>
                  <a:pt x="38551" y="83763"/>
                  <a:pt x="53773" y="64214"/>
                </a:cubicBezTo>
                <a:cubicBezTo>
                  <a:pt x="75939" y="34974"/>
                  <a:pt x="101306" y="28253"/>
                  <a:pt x="133932" y="48363"/>
                </a:cubicBezTo>
                <a:cubicBezTo>
                  <a:pt x="143243" y="14983"/>
                  <a:pt x="190067" y="2272"/>
                  <a:pt x="214751" y="31907"/>
                </a:cubicBezTo>
                <a:cubicBezTo>
                  <a:pt x="219772" y="15039"/>
                  <a:pt x="233481" y="4802"/>
                  <a:pt x="246242" y="1859"/>
                </a:cubicBezTo>
                <a:cubicBezTo>
                  <a:pt x="264404" y="-569"/>
                  <a:pt x="276468" y="6477"/>
                  <a:pt x="285298" y="23066"/>
                </a:cubicBezTo>
                <a:cubicBezTo>
                  <a:pt x="297392" y="2310"/>
                  <a:pt x="316652" y="-771"/>
                  <a:pt x="339139" y="6414"/>
                </a:cubicBezTo>
                <a:cubicBezTo>
                  <a:pt x="353308" y="13340"/>
                  <a:pt x="361671" y="34414"/>
                  <a:pt x="366442" y="51840"/>
                </a:cubicBezTo>
                <a:cubicBezTo>
                  <a:pt x="384401" y="58612"/>
                  <a:pt x="399030" y="75056"/>
                  <a:pt x="401482" y="95927"/>
                </a:cubicBezTo>
                <a:cubicBezTo>
                  <a:pt x="403521" y="111283"/>
                  <a:pt x="406981" y="130355"/>
                  <a:pt x="399913" y="143732"/>
                </a:cubicBezTo>
                <a:cubicBezTo>
                  <a:pt x="415270" y="169411"/>
                  <a:pt x="416831" y="198063"/>
                  <a:pt x="411370" y="216826"/>
                </a:cubicBezTo>
                <a:cubicBezTo>
                  <a:pt x="407787" y="254943"/>
                  <a:pt x="385634" y="278187"/>
                  <a:pt x="357701" y="280809"/>
                </a:cubicBezTo>
                <a:cubicBezTo>
                  <a:pt x="358748" y="300860"/>
                  <a:pt x="350810" y="320731"/>
                  <a:pt x="338489" y="335634"/>
                </a:cubicBezTo>
                <a:cubicBezTo>
                  <a:pt x="313381" y="357652"/>
                  <a:pt x="292171" y="358225"/>
                  <a:pt x="273077" y="342272"/>
                </a:cubicBezTo>
                <a:cubicBezTo>
                  <a:pt x="261547" y="371052"/>
                  <a:pt x="246926" y="390186"/>
                  <a:pt x="226332" y="400760"/>
                </a:cubicBezTo>
                <a:cubicBezTo>
                  <a:pt x="200170" y="407527"/>
                  <a:pt x="166783" y="398286"/>
                  <a:pt x="157601" y="365059"/>
                </a:cubicBezTo>
                <a:cubicBezTo>
                  <a:pt x="121331" y="394807"/>
                  <a:pt x="84734" y="383880"/>
                  <a:pt x="55504" y="329786"/>
                </a:cubicBezTo>
                <a:cubicBezTo>
                  <a:pt x="35008" y="339566"/>
                  <a:pt x="18749" y="314873"/>
                  <a:pt x="10615" y="290533"/>
                </a:cubicBezTo>
                <a:cubicBezTo>
                  <a:pt x="4257" y="275424"/>
                  <a:pt x="7364" y="251885"/>
                  <a:pt x="20207" y="237549"/>
                </a:cubicBezTo>
                <a:cubicBezTo>
                  <a:pt x="7552" y="229654"/>
                  <a:pt x="-3307" y="205735"/>
                  <a:pt x="-48" y="183189"/>
                </a:cubicBezTo>
                <a:cubicBezTo>
                  <a:pt x="2991" y="153540"/>
                  <a:pt x="16316" y="137438"/>
                  <a:pt x="36942" y="134872"/>
                </a:cubicBezTo>
                <a:cubicBezTo>
                  <a:pt x="37139" y="134516"/>
                  <a:pt x="37166" y="134071"/>
                  <a:pt x="37296" y="133599"/>
                </a:cubicBezTo>
                <a:close/>
              </a:path>
              <a:path w="413130" h="401634" fill="none" stroke="0" extrusionOk="0">
                <a:moveTo>
                  <a:pt x="44880" y="243369"/>
                </a:moveTo>
                <a:cubicBezTo>
                  <a:pt x="36496" y="243973"/>
                  <a:pt x="28532" y="239556"/>
                  <a:pt x="20656" y="235959"/>
                </a:cubicBezTo>
                <a:moveTo>
                  <a:pt x="66253" y="324458"/>
                </a:moveTo>
                <a:cubicBezTo>
                  <a:pt x="62681" y="327132"/>
                  <a:pt x="58831" y="326950"/>
                  <a:pt x="55657" y="328001"/>
                </a:cubicBezTo>
                <a:moveTo>
                  <a:pt x="157582" y="363422"/>
                </a:moveTo>
                <a:cubicBezTo>
                  <a:pt x="155327" y="358587"/>
                  <a:pt x="152537" y="353024"/>
                  <a:pt x="151194" y="347246"/>
                </a:cubicBezTo>
                <a:moveTo>
                  <a:pt x="275678" y="323082"/>
                </a:moveTo>
                <a:cubicBezTo>
                  <a:pt x="275022" y="329197"/>
                  <a:pt x="274410" y="333350"/>
                  <a:pt x="273124" y="340831"/>
                </a:cubicBezTo>
                <a:moveTo>
                  <a:pt x="326382" y="213405"/>
                </a:moveTo>
                <a:cubicBezTo>
                  <a:pt x="340672" y="227559"/>
                  <a:pt x="357290" y="256924"/>
                  <a:pt x="357472" y="279749"/>
                </a:cubicBezTo>
                <a:moveTo>
                  <a:pt x="399722" y="142747"/>
                </a:moveTo>
                <a:cubicBezTo>
                  <a:pt x="396361" y="152121"/>
                  <a:pt x="393281" y="160985"/>
                  <a:pt x="385874" y="167626"/>
                </a:cubicBezTo>
                <a:moveTo>
                  <a:pt x="366499" y="50445"/>
                </a:moveTo>
                <a:cubicBezTo>
                  <a:pt x="366797" y="54300"/>
                  <a:pt x="366260" y="58699"/>
                  <a:pt x="367226" y="62197"/>
                </a:cubicBezTo>
                <a:moveTo>
                  <a:pt x="278078" y="36742"/>
                </a:moveTo>
                <a:cubicBezTo>
                  <a:pt x="279770" y="31186"/>
                  <a:pt x="282348" y="25241"/>
                  <a:pt x="285174" y="21755"/>
                </a:cubicBezTo>
                <a:moveTo>
                  <a:pt x="211738" y="43882"/>
                </a:moveTo>
                <a:cubicBezTo>
                  <a:pt x="212025" y="40055"/>
                  <a:pt x="213498" y="35393"/>
                  <a:pt x="215171" y="30959"/>
                </a:cubicBezTo>
                <a:moveTo>
                  <a:pt x="133884" y="48270"/>
                </a:moveTo>
                <a:cubicBezTo>
                  <a:pt x="138031" y="51854"/>
                  <a:pt x="142611" y="56096"/>
                  <a:pt x="146316" y="60802"/>
                </a:cubicBezTo>
                <a:moveTo>
                  <a:pt x="39467" y="146791"/>
                </a:moveTo>
                <a:cubicBezTo>
                  <a:pt x="38078" y="142407"/>
                  <a:pt x="37725" y="137294"/>
                  <a:pt x="37296" y="133599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425CAF58-ADE5-83F0-1007-DFF734E94906}"/>
              </a:ext>
            </a:extLst>
          </p:cNvPr>
          <p:cNvSpPr/>
          <p:nvPr/>
        </p:nvSpPr>
        <p:spPr>
          <a:xfrm>
            <a:off x="7236896" y="3210286"/>
            <a:ext cx="413130" cy="401634"/>
          </a:xfrm>
          <a:custGeom>
            <a:avLst/>
            <a:gdLst>
              <a:gd name="connsiteX0" fmla="*/ 37296 w 413130"/>
              <a:gd name="connsiteY0" fmla="*/ 133599 h 401634"/>
              <a:gd name="connsiteX1" fmla="*/ 53773 w 413130"/>
              <a:gd name="connsiteY1" fmla="*/ 64214 h 401634"/>
              <a:gd name="connsiteX2" fmla="*/ 133932 w 413130"/>
              <a:gd name="connsiteY2" fmla="*/ 48363 h 401634"/>
              <a:gd name="connsiteX3" fmla="*/ 214751 w 413130"/>
              <a:gd name="connsiteY3" fmla="*/ 31907 h 401634"/>
              <a:gd name="connsiteX4" fmla="*/ 246242 w 413130"/>
              <a:gd name="connsiteY4" fmla="*/ 1859 h 401634"/>
              <a:gd name="connsiteX5" fmla="*/ 285298 w 413130"/>
              <a:gd name="connsiteY5" fmla="*/ 23066 h 401634"/>
              <a:gd name="connsiteX6" fmla="*/ 339139 w 413130"/>
              <a:gd name="connsiteY6" fmla="*/ 6414 h 401634"/>
              <a:gd name="connsiteX7" fmla="*/ 366442 w 413130"/>
              <a:gd name="connsiteY7" fmla="*/ 51840 h 401634"/>
              <a:gd name="connsiteX8" fmla="*/ 401482 w 413130"/>
              <a:gd name="connsiteY8" fmla="*/ 95927 h 401634"/>
              <a:gd name="connsiteX9" fmla="*/ 399913 w 413130"/>
              <a:gd name="connsiteY9" fmla="*/ 143732 h 401634"/>
              <a:gd name="connsiteX10" fmla="*/ 411370 w 413130"/>
              <a:gd name="connsiteY10" fmla="*/ 216826 h 401634"/>
              <a:gd name="connsiteX11" fmla="*/ 357701 w 413130"/>
              <a:gd name="connsiteY11" fmla="*/ 280809 h 401634"/>
              <a:gd name="connsiteX12" fmla="*/ 338489 w 413130"/>
              <a:gd name="connsiteY12" fmla="*/ 335634 h 401634"/>
              <a:gd name="connsiteX13" fmla="*/ 273077 w 413130"/>
              <a:gd name="connsiteY13" fmla="*/ 342272 h 401634"/>
              <a:gd name="connsiteX14" fmla="*/ 226332 w 413130"/>
              <a:gd name="connsiteY14" fmla="*/ 400760 h 401634"/>
              <a:gd name="connsiteX15" fmla="*/ 157601 w 413130"/>
              <a:gd name="connsiteY15" fmla="*/ 365059 h 401634"/>
              <a:gd name="connsiteX16" fmla="*/ 55504 w 413130"/>
              <a:gd name="connsiteY16" fmla="*/ 329786 h 401634"/>
              <a:gd name="connsiteX17" fmla="*/ 10615 w 413130"/>
              <a:gd name="connsiteY17" fmla="*/ 290533 h 401634"/>
              <a:gd name="connsiteX18" fmla="*/ 20207 w 413130"/>
              <a:gd name="connsiteY18" fmla="*/ 237549 h 401634"/>
              <a:gd name="connsiteX19" fmla="*/ -48 w 413130"/>
              <a:gd name="connsiteY19" fmla="*/ 183189 h 401634"/>
              <a:gd name="connsiteX20" fmla="*/ 36942 w 413130"/>
              <a:gd name="connsiteY20" fmla="*/ 134872 h 401634"/>
              <a:gd name="connsiteX21" fmla="*/ 37296 w 413130"/>
              <a:gd name="connsiteY21" fmla="*/ 133599 h 401634"/>
              <a:gd name="connsiteX0" fmla="*/ 44880 w 413130"/>
              <a:gd name="connsiteY0" fmla="*/ 243369 h 401634"/>
              <a:gd name="connsiteX1" fmla="*/ 20656 w 413130"/>
              <a:gd name="connsiteY1" fmla="*/ 235959 h 401634"/>
              <a:gd name="connsiteX2" fmla="*/ 66253 w 413130"/>
              <a:gd name="connsiteY2" fmla="*/ 324458 h 401634"/>
              <a:gd name="connsiteX3" fmla="*/ 55657 w 413130"/>
              <a:gd name="connsiteY3" fmla="*/ 328001 h 401634"/>
              <a:gd name="connsiteX4" fmla="*/ 157582 w 413130"/>
              <a:gd name="connsiteY4" fmla="*/ 363422 h 401634"/>
              <a:gd name="connsiteX5" fmla="*/ 151194 w 413130"/>
              <a:gd name="connsiteY5" fmla="*/ 347246 h 401634"/>
              <a:gd name="connsiteX6" fmla="*/ 275678 w 413130"/>
              <a:gd name="connsiteY6" fmla="*/ 323082 h 401634"/>
              <a:gd name="connsiteX7" fmla="*/ 273124 w 413130"/>
              <a:gd name="connsiteY7" fmla="*/ 340831 h 401634"/>
              <a:gd name="connsiteX8" fmla="*/ 326382 w 413130"/>
              <a:gd name="connsiteY8" fmla="*/ 213405 h 401634"/>
              <a:gd name="connsiteX9" fmla="*/ 357472 w 413130"/>
              <a:gd name="connsiteY9" fmla="*/ 279749 h 401634"/>
              <a:gd name="connsiteX10" fmla="*/ 399722 w 413130"/>
              <a:gd name="connsiteY10" fmla="*/ 142747 h 401634"/>
              <a:gd name="connsiteX11" fmla="*/ 385874 w 413130"/>
              <a:gd name="connsiteY11" fmla="*/ 167626 h 401634"/>
              <a:gd name="connsiteX12" fmla="*/ 366499 w 413130"/>
              <a:gd name="connsiteY12" fmla="*/ 50445 h 401634"/>
              <a:gd name="connsiteX13" fmla="*/ 367226 w 413130"/>
              <a:gd name="connsiteY13" fmla="*/ 62197 h 401634"/>
              <a:gd name="connsiteX14" fmla="*/ 278078 w 413130"/>
              <a:gd name="connsiteY14" fmla="*/ 36742 h 401634"/>
              <a:gd name="connsiteX15" fmla="*/ 285174 w 413130"/>
              <a:gd name="connsiteY15" fmla="*/ 21755 h 401634"/>
              <a:gd name="connsiteX16" fmla="*/ 211738 w 413130"/>
              <a:gd name="connsiteY16" fmla="*/ 43882 h 401634"/>
              <a:gd name="connsiteX17" fmla="*/ 215171 w 413130"/>
              <a:gd name="connsiteY17" fmla="*/ 30959 h 401634"/>
              <a:gd name="connsiteX18" fmla="*/ 133884 w 413130"/>
              <a:gd name="connsiteY18" fmla="*/ 48270 h 401634"/>
              <a:gd name="connsiteX19" fmla="*/ 146316 w 413130"/>
              <a:gd name="connsiteY19" fmla="*/ 60802 h 401634"/>
              <a:gd name="connsiteX20" fmla="*/ 39467 w 413130"/>
              <a:gd name="connsiteY20" fmla="*/ 146791 h 401634"/>
              <a:gd name="connsiteX21" fmla="*/ 37296 w 413130"/>
              <a:gd name="connsiteY21" fmla="*/ 133599 h 40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3130" h="401634" fill="none" extrusionOk="0">
                <a:moveTo>
                  <a:pt x="37296" y="133599"/>
                </a:moveTo>
                <a:cubicBezTo>
                  <a:pt x="33071" y="111655"/>
                  <a:pt x="38445" y="79883"/>
                  <a:pt x="53773" y="64214"/>
                </a:cubicBezTo>
                <a:cubicBezTo>
                  <a:pt x="81291" y="36814"/>
                  <a:pt x="107615" y="25889"/>
                  <a:pt x="133932" y="48363"/>
                </a:cubicBezTo>
                <a:cubicBezTo>
                  <a:pt x="156170" y="12381"/>
                  <a:pt x="183261" y="1780"/>
                  <a:pt x="214751" y="31907"/>
                </a:cubicBezTo>
                <a:cubicBezTo>
                  <a:pt x="220477" y="16904"/>
                  <a:pt x="232142" y="2797"/>
                  <a:pt x="246242" y="1859"/>
                </a:cubicBezTo>
                <a:cubicBezTo>
                  <a:pt x="264762" y="-3625"/>
                  <a:pt x="278013" y="3901"/>
                  <a:pt x="285298" y="23066"/>
                </a:cubicBezTo>
                <a:cubicBezTo>
                  <a:pt x="295672" y="1392"/>
                  <a:pt x="324273" y="-8109"/>
                  <a:pt x="339139" y="6414"/>
                </a:cubicBezTo>
                <a:cubicBezTo>
                  <a:pt x="348997" y="17048"/>
                  <a:pt x="364935" y="34989"/>
                  <a:pt x="366442" y="51840"/>
                </a:cubicBezTo>
                <a:cubicBezTo>
                  <a:pt x="385023" y="57401"/>
                  <a:pt x="394898" y="78952"/>
                  <a:pt x="401482" y="95927"/>
                </a:cubicBezTo>
                <a:cubicBezTo>
                  <a:pt x="406508" y="111908"/>
                  <a:pt x="404390" y="127189"/>
                  <a:pt x="399913" y="143732"/>
                </a:cubicBezTo>
                <a:cubicBezTo>
                  <a:pt x="414964" y="164597"/>
                  <a:pt x="417028" y="192295"/>
                  <a:pt x="411370" y="216826"/>
                </a:cubicBezTo>
                <a:cubicBezTo>
                  <a:pt x="405981" y="251567"/>
                  <a:pt x="385205" y="279435"/>
                  <a:pt x="357701" y="280809"/>
                </a:cubicBezTo>
                <a:cubicBezTo>
                  <a:pt x="359116" y="303407"/>
                  <a:pt x="348195" y="318703"/>
                  <a:pt x="338489" y="335634"/>
                </a:cubicBezTo>
                <a:cubicBezTo>
                  <a:pt x="315405" y="361240"/>
                  <a:pt x="300593" y="360793"/>
                  <a:pt x="273077" y="342272"/>
                </a:cubicBezTo>
                <a:cubicBezTo>
                  <a:pt x="267172" y="370607"/>
                  <a:pt x="248384" y="393221"/>
                  <a:pt x="226332" y="400760"/>
                </a:cubicBezTo>
                <a:cubicBezTo>
                  <a:pt x="196361" y="410833"/>
                  <a:pt x="172840" y="398106"/>
                  <a:pt x="157601" y="365059"/>
                </a:cubicBezTo>
                <a:cubicBezTo>
                  <a:pt x="119641" y="390498"/>
                  <a:pt x="78321" y="375032"/>
                  <a:pt x="55504" y="329786"/>
                </a:cubicBezTo>
                <a:cubicBezTo>
                  <a:pt x="35681" y="333402"/>
                  <a:pt x="20475" y="317038"/>
                  <a:pt x="10615" y="290533"/>
                </a:cubicBezTo>
                <a:cubicBezTo>
                  <a:pt x="4085" y="272755"/>
                  <a:pt x="10092" y="250217"/>
                  <a:pt x="20207" y="237549"/>
                </a:cubicBezTo>
                <a:cubicBezTo>
                  <a:pt x="6478" y="220771"/>
                  <a:pt x="-921" y="201765"/>
                  <a:pt x="-48" y="183189"/>
                </a:cubicBezTo>
                <a:cubicBezTo>
                  <a:pt x="-2909" y="157982"/>
                  <a:pt x="19867" y="134052"/>
                  <a:pt x="36942" y="134872"/>
                </a:cubicBezTo>
                <a:cubicBezTo>
                  <a:pt x="37134" y="134385"/>
                  <a:pt x="37268" y="134019"/>
                  <a:pt x="37296" y="133599"/>
                </a:cubicBezTo>
                <a:close/>
              </a:path>
              <a:path w="413130" h="401634" fill="none" extrusionOk="0">
                <a:moveTo>
                  <a:pt x="44880" y="243369"/>
                </a:moveTo>
                <a:cubicBezTo>
                  <a:pt x="36690" y="243738"/>
                  <a:pt x="29548" y="240020"/>
                  <a:pt x="20656" y="235959"/>
                </a:cubicBezTo>
                <a:moveTo>
                  <a:pt x="66253" y="324458"/>
                </a:moveTo>
                <a:cubicBezTo>
                  <a:pt x="63706" y="325669"/>
                  <a:pt x="59521" y="327248"/>
                  <a:pt x="55657" y="328001"/>
                </a:cubicBezTo>
                <a:moveTo>
                  <a:pt x="157582" y="363422"/>
                </a:moveTo>
                <a:cubicBezTo>
                  <a:pt x="155136" y="358955"/>
                  <a:pt x="153835" y="352038"/>
                  <a:pt x="151194" y="347246"/>
                </a:cubicBezTo>
                <a:moveTo>
                  <a:pt x="275678" y="323082"/>
                </a:moveTo>
                <a:cubicBezTo>
                  <a:pt x="275860" y="329132"/>
                  <a:pt x="274349" y="333871"/>
                  <a:pt x="273124" y="340831"/>
                </a:cubicBezTo>
                <a:moveTo>
                  <a:pt x="326382" y="213405"/>
                </a:moveTo>
                <a:cubicBezTo>
                  <a:pt x="338339" y="226542"/>
                  <a:pt x="359427" y="253733"/>
                  <a:pt x="357472" y="279749"/>
                </a:cubicBezTo>
                <a:moveTo>
                  <a:pt x="399722" y="142747"/>
                </a:moveTo>
                <a:cubicBezTo>
                  <a:pt x="396510" y="152595"/>
                  <a:pt x="394282" y="160014"/>
                  <a:pt x="385874" y="167626"/>
                </a:cubicBezTo>
                <a:moveTo>
                  <a:pt x="366499" y="50445"/>
                </a:moveTo>
                <a:cubicBezTo>
                  <a:pt x="367161" y="53997"/>
                  <a:pt x="367910" y="58536"/>
                  <a:pt x="367226" y="62197"/>
                </a:cubicBezTo>
                <a:moveTo>
                  <a:pt x="278078" y="36742"/>
                </a:moveTo>
                <a:cubicBezTo>
                  <a:pt x="280515" y="30334"/>
                  <a:pt x="282784" y="26100"/>
                  <a:pt x="285174" y="21755"/>
                </a:cubicBezTo>
                <a:moveTo>
                  <a:pt x="211738" y="43882"/>
                </a:moveTo>
                <a:cubicBezTo>
                  <a:pt x="212700" y="39441"/>
                  <a:pt x="213687" y="35756"/>
                  <a:pt x="215171" y="30959"/>
                </a:cubicBezTo>
                <a:moveTo>
                  <a:pt x="133884" y="48270"/>
                </a:moveTo>
                <a:cubicBezTo>
                  <a:pt x="137854" y="51562"/>
                  <a:pt x="144303" y="55863"/>
                  <a:pt x="146316" y="60802"/>
                </a:cubicBezTo>
                <a:moveTo>
                  <a:pt x="39467" y="146791"/>
                </a:moveTo>
                <a:cubicBezTo>
                  <a:pt x="38463" y="141655"/>
                  <a:pt x="38439" y="137574"/>
                  <a:pt x="37296" y="133599"/>
                </a:cubicBezTo>
              </a:path>
              <a:path w="413130" h="401634" stroke="0" extrusionOk="0">
                <a:moveTo>
                  <a:pt x="37296" y="133599"/>
                </a:moveTo>
                <a:cubicBezTo>
                  <a:pt x="31276" y="106262"/>
                  <a:pt x="38551" y="83763"/>
                  <a:pt x="53773" y="64214"/>
                </a:cubicBezTo>
                <a:cubicBezTo>
                  <a:pt x="75939" y="34974"/>
                  <a:pt x="101306" y="28253"/>
                  <a:pt x="133932" y="48363"/>
                </a:cubicBezTo>
                <a:cubicBezTo>
                  <a:pt x="143243" y="14983"/>
                  <a:pt x="190067" y="2272"/>
                  <a:pt x="214751" y="31907"/>
                </a:cubicBezTo>
                <a:cubicBezTo>
                  <a:pt x="219772" y="15039"/>
                  <a:pt x="233481" y="4802"/>
                  <a:pt x="246242" y="1859"/>
                </a:cubicBezTo>
                <a:cubicBezTo>
                  <a:pt x="264404" y="-569"/>
                  <a:pt x="276468" y="6477"/>
                  <a:pt x="285298" y="23066"/>
                </a:cubicBezTo>
                <a:cubicBezTo>
                  <a:pt x="297392" y="2310"/>
                  <a:pt x="316652" y="-771"/>
                  <a:pt x="339139" y="6414"/>
                </a:cubicBezTo>
                <a:cubicBezTo>
                  <a:pt x="353308" y="13340"/>
                  <a:pt x="361671" y="34414"/>
                  <a:pt x="366442" y="51840"/>
                </a:cubicBezTo>
                <a:cubicBezTo>
                  <a:pt x="384401" y="58612"/>
                  <a:pt x="399030" y="75056"/>
                  <a:pt x="401482" y="95927"/>
                </a:cubicBezTo>
                <a:cubicBezTo>
                  <a:pt x="403521" y="111283"/>
                  <a:pt x="406981" y="130355"/>
                  <a:pt x="399913" y="143732"/>
                </a:cubicBezTo>
                <a:cubicBezTo>
                  <a:pt x="415270" y="169411"/>
                  <a:pt x="416831" y="198063"/>
                  <a:pt x="411370" y="216826"/>
                </a:cubicBezTo>
                <a:cubicBezTo>
                  <a:pt x="407787" y="254943"/>
                  <a:pt x="385634" y="278187"/>
                  <a:pt x="357701" y="280809"/>
                </a:cubicBezTo>
                <a:cubicBezTo>
                  <a:pt x="358748" y="300860"/>
                  <a:pt x="350810" y="320731"/>
                  <a:pt x="338489" y="335634"/>
                </a:cubicBezTo>
                <a:cubicBezTo>
                  <a:pt x="313381" y="357652"/>
                  <a:pt x="292171" y="358225"/>
                  <a:pt x="273077" y="342272"/>
                </a:cubicBezTo>
                <a:cubicBezTo>
                  <a:pt x="261547" y="371052"/>
                  <a:pt x="246926" y="390186"/>
                  <a:pt x="226332" y="400760"/>
                </a:cubicBezTo>
                <a:cubicBezTo>
                  <a:pt x="200170" y="407527"/>
                  <a:pt x="166783" y="398286"/>
                  <a:pt x="157601" y="365059"/>
                </a:cubicBezTo>
                <a:cubicBezTo>
                  <a:pt x="121331" y="394807"/>
                  <a:pt x="84734" y="383880"/>
                  <a:pt x="55504" y="329786"/>
                </a:cubicBezTo>
                <a:cubicBezTo>
                  <a:pt x="35008" y="339566"/>
                  <a:pt x="18749" y="314873"/>
                  <a:pt x="10615" y="290533"/>
                </a:cubicBezTo>
                <a:cubicBezTo>
                  <a:pt x="4257" y="275424"/>
                  <a:pt x="7364" y="251885"/>
                  <a:pt x="20207" y="237549"/>
                </a:cubicBezTo>
                <a:cubicBezTo>
                  <a:pt x="7552" y="229654"/>
                  <a:pt x="-3307" y="205735"/>
                  <a:pt x="-48" y="183189"/>
                </a:cubicBezTo>
                <a:cubicBezTo>
                  <a:pt x="2991" y="153540"/>
                  <a:pt x="16316" y="137438"/>
                  <a:pt x="36942" y="134872"/>
                </a:cubicBezTo>
                <a:cubicBezTo>
                  <a:pt x="37139" y="134516"/>
                  <a:pt x="37166" y="134071"/>
                  <a:pt x="37296" y="133599"/>
                </a:cubicBezTo>
                <a:close/>
              </a:path>
              <a:path w="413130" h="401634" fill="none" stroke="0" extrusionOk="0">
                <a:moveTo>
                  <a:pt x="44880" y="243369"/>
                </a:moveTo>
                <a:cubicBezTo>
                  <a:pt x="36496" y="243973"/>
                  <a:pt x="28532" y="239556"/>
                  <a:pt x="20656" y="235959"/>
                </a:cubicBezTo>
                <a:moveTo>
                  <a:pt x="66253" y="324458"/>
                </a:moveTo>
                <a:cubicBezTo>
                  <a:pt x="62681" y="327132"/>
                  <a:pt x="58831" y="326950"/>
                  <a:pt x="55657" y="328001"/>
                </a:cubicBezTo>
                <a:moveTo>
                  <a:pt x="157582" y="363422"/>
                </a:moveTo>
                <a:cubicBezTo>
                  <a:pt x="155327" y="358587"/>
                  <a:pt x="152537" y="353024"/>
                  <a:pt x="151194" y="347246"/>
                </a:cubicBezTo>
                <a:moveTo>
                  <a:pt x="275678" y="323082"/>
                </a:moveTo>
                <a:cubicBezTo>
                  <a:pt x="275022" y="329197"/>
                  <a:pt x="274410" y="333350"/>
                  <a:pt x="273124" y="340831"/>
                </a:cubicBezTo>
                <a:moveTo>
                  <a:pt x="326382" y="213405"/>
                </a:moveTo>
                <a:cubicBezTo>
                  <a:pt x="340672" y="227559"/>
                  <a:pt x="357290" y="256924"/>
                  <a:pt x="357472" y="279749"/>
                </a:cubicBezTo>
                <a:moveTo>
                  <a:pt x="399722" y="142747"/>
                </a:moveTo>
                <a:cubicBezTo>
                  <a:pt x="396361" y="152121"/>
                  <a:pt x="393281" y="160985"/>
                  <a:pt x="385874" y="167626"/>
                </a:cubicBezTo>
                <a:moveTo>
                  <a:pt x="366499" y="50445"/>
                </a:moveTo>
                <a:cubicBezTo>
                  <a:pt x="366797" y="54300"/>
                  <a:pt x="366260" y="58699"/>
                  <a:pt x="367226" y="62197"/>
                </a:cubicBezTo>
                <a:moveTo>
                  <a:pt x="278078" y="36742"/>
                </a:moveTo>
                <a:cubicBezTo>
                  <a:pt x="279770" y="31186"/>
                  <a:pt x="282348" y="25241"/>
                  <a:pt x="285174" y="21755"/>
                </a:cubicBezTo>
                <a:moveTo>
                  <a:pt x="211738" y="43882"/>
                </a:moveTo>
                <a:cubicBezTo>
                  <a:pt x="212025" y="40055"/>
                  <a:pt x="213498" y="35393"/>
                  <a:pt x="215171" y="30959"/>
                </a:cubicBezTo>
                <a:moveTo>
                  <a:pt x="133884" y="48270"/>
                </a:moveTo>
                <a:cubicBezTo>
                  <a:pt x="138031" y="51854"/>
                  <a:pt x="142611" y="56096"/>
                  <a:pt x="146316" y="60802"/>
                </a:cubicBezTo>
                <a:moveTo>
                  <a:pt x="39467" y="146791"/>
                </a:moveTo>
                <a:cubicBezTo>
                  <a:pt x="38078" y="142407"/>
                  <a:pt x="37725" y="137294"/>
                  <a:pt x="37296" y="133599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BE3BCCDE-AF4C-F552-136F-F3A82824A835}"/>
              </a:ext>
            </a:extLst>
          </p:cNvPr>
          <p:cNvSpPr/>
          <p:nvPr/>
        </p:nvSpPr>
        <p:spPr>
          <a:xfrm>
            <a:off x="9450011" y="4020085"/>
            <a:ext cx="2253646" cy="1569547"/>
          </a:xfrm>
          <a:custGeom>
            <a:avLst/>
            <a:gdLst>
              <a:gd name="connsiteX0" fmla="*/ 203454 w 2253646"/>
              <a:gd name="connsiteY0" fmla="*/ 522092 h 1569547"/>
              <a:gd name="connsiteX1" fmla="*/ 293339 w 2253646"/>
              <a:gd name="connsiteY1" fmla="*/ 250945 h 1569547"/>
              <a:gd name="connsiteX2" fmla="*/ 730609 w 2253646"/>
              <a:gd name="connsiteY2" fmla="*/ 188999 h 1569547"/>
              <a:gd name="connsiteX3" fmla="*/ 1171478 w 2253646"/>
              <a:gd name="connsiteY3" fmla="*/ 124691 h 1569547"/>
              <a:gd name="connsiteX4" fmla="*/ 1343266 w 2253646"/>
              <a:gd name="connsiteY4" fmla="*/ 7266 h 1569547"/>
              <a:gd name="connsiteX5" fmla="*/ 1556319 w 2253646"/>
              <a:gd name="connsiteY5" fmla="*/ 90139 h 1569547"/>
              <a:gd name="connsiteX6" fmla="*/ 1850024 w 2253646"/>
              <a:gd name="connsiteY6" fmla="*/ 25069 h 1569547"/>
              <a:gd name="connsiteX7" fmla="*/ 1998963 w 2253646"/>
              <a:gd name="connsiteY7" fmla="*/ 202587 h 1569547"/>
              <a:gd name="connsiteX8" fmla="*/ 2190105 w 2253646"/>
              <a:gd name="connsiteY8" fmla="*/ 374874 h 1569547"/>
              <a:gd name="connsiteX9" fmla="*/ 2181550 w 2253646"/>
              <a:gd name="connsiteY9" fmla="*/ 561694 h 1569547"/>
              <a:gd name="connsiteX10" fmla="*/ 2244047 w 2253646"/>
              <a:gd name="connsiteY10" fmla="*/ 847337 h 1569547"/>
              <a:gd name="connsiteX11" fmla="*/ 1951281 w 2253646"/>
              <a:gd name="connsiteY11" fmla="*/ 1097374 h 1569547"/>
              <a:gd name="connsiteX12" fmla="*/ 1846476 w 2253646"/>
              <a:gd name="connsiteY12" fmla="*/ 1311625 h 1569547"/>
              <a:gd name="connsiteX13" fmla="*/ 1489649 w 2253646"/>
              <a:gd name="connsiteY13" fmla="*/ 1337566 h 1569547"/>
              <a:gd name="connsiteX14" fmla="*/ 1234653 w 2253646"/>
              <a:gd name="connsiteY14" fmla="*/ 1566131 h 1569547"/>
              <a:gd name="connsiteX15" fmla="*/ 859724 w 2253646"/>
              <a:gd name="connsiteY15" fmla="*/ 1426616 h 1569547"/>
              <a:gd name="connsiteX16" fmla="*/ 302781 w 2253646"/>
              <a:gd name="connsiteY16" fmla="*/ 1288772 h 1569547"/>
              <a:gd name="connsiteX17" fmla="*/ 57906 w 2253646"/>
              <a:gd name="connsiteY17" fmla="*/ 1135378 h 1569547"/>
              <a:gd name="connsiteX18" fmla="*/ 110230 w 2253646"/>
              <a:gd name="connsiteY18" fmla="*/ 928321 h 1569547"/>
              <a:gd name="connsiteX19" fmla="*/ -261 w 2253646"/>
              <a:gd name="connsiteY19" fmla="*/ 715887 h 1569547"/>
              <a:gd name="connsiteX20" fmla="*/ 201523 w 2253646"/>
              <a:gd name="connsiteY20" fmla="*/ 527069 h 1569547"/>
              <a:gd name="connsiteX21" fmla="*/ 203454 w 2253646"/>
              <a:gd name="connsiteY21" fmla="*/ 522092 h 1569547"/>
              <a:gd name="connsiteX0" fmla="*/ 244823 w 2253646"/>
              <a:gd name="connsiteY0" fmla="*/ 951065 h 1569547"/>
              <a:gd name="connsiteX1" fmla="*/ 112682 w 2253646"/>
              <a:gd name="connsiteY1" fmla="*/ 922108 h 1569547"/>
              <a:gd name="connsiteX2" fmla="*/ 361418 w 2253646"/>
              <a:gd name="connsiteY2" fmla="*/ 1267954 h 1569547"/>
              <a:gd name="connsiteX3" fmla="*/ 303616 w 2253646"/>
              <a:gd name="connsiteY3" fmla="*/ 1281796 h 1569547"/>
              <a:gd name="connsiteX4" fmla="*/ 859619 w 2253646"/>
              <a:gd name="connsiteY4" fmla="*/ 1420222 h 1569547"/>
              <a:gd name="connsiteX5" fmla="*/ 824771 w 2253646"/>
              <a:gd name="connsiteY5" fmla="*/ 1357004 h 1569547"/>
              <a:gd name="connsiteX6" fmla="*/ 1503839 w 2253646"/>
              <a:gd name="connsiteY6" fmla="*/ 1262577 h 1569547"/>
              <a:gd name="connsiteX7" fmla="*/ 1489910 w 2253646"/>
              <a:gd name="connsiteY7" fmla="*/ 1331935 h 1569547"/>
              <a:gd name="connsiteX8" fmla="*/ 1780432 w 2253646"/>
              <a:gd name="connsiteY8" fmla="*/ 833967 h 1569547"/>
              <a:gd name="connsiteX9" fmla="*/ 1950029 w 2253646"/>
              <a:gd name="connsiteY9" fmla="*/ 1093233 h 1569547"/>
              <a:gd name="connsiteX10" fmla="*/ 2180506 w 2253646"/>
              <a:gd name="connsiteY10" fmla="*/ 557843 h 1569547"/>
              <a:gd name="connsiteX11" fmla="*/ 2104967 w 2253646"/>
              <a:gd name="connsiteY11" fmla="*/ 655067 h 1569547"/>
              <a:gd name="connsiteX12" fmla="*/ 1999276 w 2253646"/>
              <a:gd name="connsiteY12" fmla="*/ 197138 h 1569547"/>
              <a:gd name="connsiteX13" fmla="*/ 2003240 w 2253646"/>
              <a:gd name="connsiteY13" fmla="*/ 243061 h 1569547"/>
              <a:gd name="connsiteX14" fmla="*/ 1516933 w 2253646"/>
              <a:gd name="connsiteY14" fmla="*/ 143584 h 1569547"/>
              <a:gd name="connsiteX15" fmla="*/ 1555641 w 2253646"/>
              <a:gd name="connsiteY15" fmla="*/ 85017 h 1569547"/>
              <a:gd name="connsiteX16" fmla="*/ 1155045 w 2253646"/>
              <a:gd name="connsiteY16" fmla="*/ 171487 h 1569547"/>
              <a:gd name="connsiteX17" fmla="*/ 1173773 w 2253646"/>
              <a:gd name="connsiteY17" fmla="*/ 120985 h 1569547"/>
              <a:gd name="connsiteX18" fmla="*/ 730348 w 2253646"/>
              <a:gd name="connsiteY18" fmla="*/ 188636 h 1569547"/>
              <a:gd name="connsiteX19" fmla="*/ 798166 w 2253646"/>
              <a:gd name="connsiteY19" fmla="*/ 237611 h 1569547"/>
              <a:gd name="connsiteX20" fmla="*/ 215296 w 2253646"/>
              <a:gd name="connsiteY20" fmla="*/ 573647 h 1569547"/>
              <a:gd name="connsiteX21" fmla="*/ 203454 w 2253646"/>
              <a:gd name="connsiteY21" fmla="*/ 522092 h 156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53646" h="1569547" fill="none" extrusionOk="0">
                <a:moveTo>
                  <a:pt x="203454" y="522092"/>
                </a:moveTo>
                <a:cubicBezTo>
                  <a:pt x="184278" y="433637"/>
                  <a:pt x="205606" y="301986"/>
                  <a:pt x="293339" y="250945"/>
                </a:cubicBezTo>
                <a:cubicBezTo>
                  <a:pt x="450748" y="149518"/>
                  <a:pt x="586625" y="89020"/>
                  <a:pt x="730609" y="188999"/>
                </a:cubicBezTo>
                <a:cubicBezTo>
                  <a:pt x="824396" y="37127"/>
                  <a:pt x="1021404" y="4631"/>
                  <a:pt x="1171478" y="124691"/>
                </a:cubicBezTo>
                <a:cubicBezTo>
                  <a:pt x="1200593" y="74628"/>
                  <a:pt x="1263549" y="-373"/>
                  <a:pt x="1343266" y="7266"/>
                </a:cubicBezTo>
                <a:cubicBezTo>
                  <a:pt x="1428164" y="-6190"/>
                  <a:pt x="1512019" y="18121"/>
                  <a:pt x="1556319" y="90139"/>
                </a:cubicBezTo>
                <a:cubicBezTo>
                  <a:pt x="1611697" y="3291"/>
                  <a:pt x="1760352" y="-29182"/>
                  <a:pt x="1850024" y="25069"/>
                </a:cubicBezTo>
                <a:cubicBezTo>
                  <a:pt x="1913250" y="65175"/>
                  <a:pt x="1986224" y="129724"/>
                  <a:pt x="1998963" y="202587"/>
                </a:cubicBezTo>
                <a:cubicBezTo>
                  <a:pt x="2104380" y="222882"/>
                  <a:pt x="2156041" y="308731"/>
                  <a:pt x="2190105" y="374874"/>
                </a:cubicBezTo>
                <a:cubicBezTo>
                  <a:pt x="2229095" y="441150"/>
                  <a:pt x="2205320" y="492754"/>
                  <a:pt x="2181550" y="561694"/>
                </a:cubicBezTo>
                <a:cubicBezTo>
                  <a:pt x="2261750" y="643318"/>
                  <a:pt x="2288342" y="766732"/>
                  <a:pt x="2244047" y="847337"/>
                </a:cubicBezTo>
                <a:cubicBezTo>
                  <a:pt x="2223563" y="993150"/>
                  <a:pt x="2100328" y="1095087"/>
                  <a:pt x="1951281" y="1097374"/>
                </a:cubicBezTo>
                <a:cubicBezTo>
                  <a:pt x="1960004" y="1189039"/>
                  <a:pt x="1899448" y="1240581"/>
                  <a:pt x="1846476" y="1311625"/>
                </a:cubicBezTo>
                <a:cubicBezTo>
                  <a:pt x="1740504" y="1399155"/>
                  <a:pt x="1604833" y="1404526"/>
                  <a:pt x="1489649" y="1337566"/>
                </a:cubicBezTo>
                <a:cubicBezTo>
                  <a:pt x="1467244" y="1436601"/>
                  <a:pt x="1350943" y="1528827"/>
                  <a:pt x="1234653" y="1566131"/>
                </a:cubicBezTo>
                <a:cubicBezTo>
                  <a:pt x="1084677" y="1601870"/>
                  <a:pt x="944444" y="1584607"/>
                  <a:pt x="859724" y="1426616"/>
                </a:cubicBezTo>
                <a:cubicBezTo>
                  <a:pt x="624986" y="1489958"/>
                  <a:pt x="450472" y="1436716"/>
                  <a:pt x="302781" y="1288772"/>
                </a:cubicBezTo>
                <a:cubicBezTo>
                  <a:pt x="198249" y="1308086"/>
                  <a:pt x="111233" y="1239984"/>
                  <a:pt x="57906" y="1135378"/>
                </a:cubicBezTo>
                <a:cubicBezTo>
                  <a:pt x="18855" y="1068520"/>
                  <a:pt x="55229" y="981419"/>
                  <a:pt x="110230" y="928321"/>
                </a:cubicBezTo>
                <a:cubicBezTo>
                  <a:pt x="34316" y="864367"/>
                  <a:pt x="-5221" y="783963"/>
                  <a:pt x="-261" y="715887"/>
                </a:cubicBezTo>
                <a:cubicBezTo>
                  <a:pt x="6653" y="616246"/>
                  <a:pt x="99173" y="532836"/>
                  <a:pt x="201523" y="527069"/>
                </a:cubicBezTo>
                <a:cubicBezTo>
                  <a:pt x="202210" y="525350"/>
                  <a:pt x="203024" y="523748"/>
                  <a:pt x="203454" y="522092"/>
                </a:cubicBezTo>
                <a:close/>
              </a:path>
              <a:path w="2253646" h="1569547" fill="none" extrusionOk="0">
                <a:moveTo>
                  <a:pt x="244823" y="951065"/>
                </a:moveTo>
                <a:cubicBezTo>
                  <a:pt x="199737" y="952507"/>
                  <a:pt x="158158" y="938589"/>
                  <a:pt x="112682" y="922108"/>
                </a:cubicBezTo>
                <a:moveTo>
                  <a:pt x="361418" y="1267954"/>
                </a:moveTo>
                <a:cubicBezTo>
                  <a:pt x="345029" y="1273498"/>
                  <a:pt x="325671" y="1277728"/>
                  <a:pt x="303616" y="1281796"/>
                </a:cubicBezTo>
                <a:moveTo>
                  <a:pt x="859619" y="1420222"/>
                </a:moveTo>
                <a:cubicBezTo>
                  <a:pt x="846416" y="1404474"/>
                  <a:pt x="835154" y="1378127"/>
                  <a:pt x="824771" y="1357004"/>
                </a:cubicBezTo>
                <a:moveTo>
                  <a:pt x="1503839" y="1262577"/>
                </a:moveTo>
                <a:cubicBezTo>
                  <a:pt x="1506221" y="1286355"/>
                  <a:pt x="1496908" y="1306843"/>
                  <a:pt x="1489910" y="1331935"/>
                </a:cubicBezTo>
                <a:moveTo>
                  <a:pt x="1780432" y="833967"/>
                </a:moveTo>
                <a:cubicBezTo>
                  <a:pt x="1865565" y="884348"/>
                  <a:pt x="1959541" y="993521"/>
                  <a:pt x="1950029" y="1093233"/>
                </a:cubicBezTo>
                <a:moveTo>
                  <a:pt x="2180506" y="557843"/>
                </a:moveTo>
                <a:cubicBezTo>
                  <a:pt x="2158902" y="606668"/>
                  <a:pt x="2139782" y="627897"/>
                  <a:pt x="2104967" y="655067"/>
                </a:cubicBezTo>
                <a:moveTo>
                  <a:pt x="1999276" y="197138"/>
                </a:moveTo>
                <a:cubicBezTo>
                  <a:pt x="2003246" y="209645"/>
                  <a:pt x="2006010" y="228764"/>
                  <a:pt x="2003240" y="243061"/>
                </a:cubicBezTo>
                <a:moveTo>
                  <a:pt x="1516933" y="143584"/>
                </a:moveTo>
                <a:cubicBezTo>
                  <a:pt x="1530496" y="116588"/>
                  <a:pt x="1544883" y="100973"/>
                  <a:pt x="1555641" y="85017"/>
                </a:cubicBezTo>
                <a:moveTo>
                  <a:pt x="1155045" y="171487"/>
                </a:moveTo>
                <a:cubicBezTo>
                  <a:pt x="1163058" y="154690"/>
                  <a:pt x="1165462" y="138135"/>
                  <a:pt x="1173773" y="120985"/>
                </a:cubicBezTo>
                <a:moveTo>
                  <a:pt x="730348" y="188636"/>
                </a:moveTo>
                <a:cubicBezTo>
                  <a:pt x="749069" y="200080"/>
                  <a:pt x="778366" y="218712"/>
                  <a:pt x="798166" y="237611"/>
                </a:cubicBezTo>
                <a:moveTo>
                  <a:pt x="215296" y="573647"/>
                </a:moveTo>
                <a:cubicBezTo>
                  <a:pt x="209862" y="554231"/>
                  <a:pt x="209883" y="536721"/>
                  <a:pt x="203454" y="522092"/>
                </a:cubicBezTo>
              </a:path>
              <a:path w="2253646" h="1569547" stroke="0" extrusionOk="0">
                <a:moveTo>
                  <a:pt x="203454" y="522092"/>
                </a:moveTo>
                <a:cubicBezTo>
                  <a:pt x="185967" y="421457"/>
                  <a:pt x="193999" y="334734"/>
                  <a:pt x="293339" y="250945"/>
                </a:cubicBezTo>
                <a:cubicBezTo>
                  <a:pt x="434872" y="141535"/>
                  <a:pt x="548561" y="110855"/>
                  <a:pt x="730609" y="188999"/>
                </a:cubicBezTo>
                <a:cubicBezTo>
                  <a:pt x="780947" y="69097"/>
                  <a:pt x="1032941" y="33562"/>
                  <a:pt x="1171478" y="124691"/>
                </a:cubicBezTo>
                <a:cubicBezTo>
                  <a:pt x="1194949" y="55692"/>
                  <a:pt x="1287470" y="25981"/>
                  <a:pt x="1343266" y="7266"/>
                </a:cubicBezTo>
                <a:cubicBezTo>
                  <a:pt x="1443417" y="-1504"/>
                  <a:pt x="1513688" y="12860"/>
                  <a:pt x="1556319" y="90139"/>
                </a:cubicBezTo>
                <a:cubicBezTo>
                  <a:pt x="1603183" y="5836"/>
                  <a:pt x="1736925" y="-6596"/>
                  <a:pt x="1850024" y="25069"/>
                </a:cubicBezTo>
                <a:cubicBezTo>
                  <a:pt x="1926948" y="46719"/>
                  <a:pt x="1972915" y="138848"/>
                  <a:pt x="1998963" y="202587"/>
                </a:cubicBezTo>
                <a:cubicBezTo>
                  <a:pt x="2110701" y="238001"/>
                  <a:pt x="2181532" y="295547"/>
                  <a:pt x="2190105" y="374874"/>
                </a:cubicBezTo>
                <a:cubicBezTo>
                  <a:pt x="2196136" y="433598"/>
                  <a:pt x="2219466" y="511631"/>
                  <a:pt x="2181550" y="561694"/>
                </a:cubicBezTo>
                <a:cubicBezTo>
                  <a:pt x="2259580" y="661090"/>
                  <a:pt x="2272537" y="770843"/>
                  <a:pt x="2244047" y="847337"/>
                </a:cubicBezTo>
                <a:cubicBezTo>
                  <a:pt x="2211515" y="983025"/>
                  <a:pt x="2099678" y="1085825"/>
                  <a:pt x="1951281" y="1097374"/>
                </a:cubicBezTo>
                <a:cubicBezTo>
                  <a:pt x="1962035" y="1169730"/>
                  <a:pt x="1913003" y="1254846"/>
                  <a:pt x="1846476" y="1311625"/>
                </a:cubicBezTo>
                <a:cubicBezTo>
                  <a:pt x="1726095" y="1396665"/>
                  <a:pt x="1578870" y="1388044"/>
                  <a:pt x="1489649" y="1337566"/>
                </a:cubicBezTo>
                <a:cubicBezTo>
                  <a:pt x="1426994" y="1449520"/>
                  <a:pt x="1350534" y="1526641"/>
                  <a:pt x="1234653" y="1566131"/>
                </a:cubicBezTo>
                <a:cubicBezTo>
                  <a:pt x="1093593" y="1567717"/>
                  <a:pt x="931354" y="1549162"/>
                  <a:pt x="859724" y="1426616"/>
                </a:cubicBezTo>
                <a:cubicBezTo>
                  <a:pt x="662839" y="1543374"/>
                  <a:pt x="441028" y="1494354"/>
                  <a:pt x="302781" y="1288772"/>
                </a:cubicBezTo>
                <a:cubicBezTo>
                  <a:pt x="191481" y="1325180"/>
                  <a:pt x="94893" y="1232635"/>
                  <a:pt x="57906" y="1135378"/>
                </a:cubicBezTo>
                <a:cubicBezTo>
                  <a:pt x="33981" y="1064745"/>
                  <a:pt x="52403" y="983918"/>
                  <a:pt x="110230" y="928321"/>
                </a:cubicBezTo>
                <a:cubicBezTo>
                  <a:pt x="39311" y="898731"/>
                  <a:pt x="-26699" y="809597"/>
                  <a:pt x="-261" y="715887"/>
                </a:cubicBezTo>
                <a:cubicBezTo>
                  <a:pt x="16230" y="594278"/>
                  <a:pt x="89266" y="536993"/>
                  <a:pt x="201523" y="527069"/>
                </a:cubicBezTo>
                <a:cubicBezTo>
                  <a:pt x="202507" y="525706"/>
                  <a:pt x="202787" y="523885"/>
                  <a:pt x="203454" y="522092"/>
                </a:cubicBezTo>
                <a:close/>
              </a:path>
              <a:path w="2253646" h="1569547" fill="none" stroke="0" extrusionOk="0">
                <a:moveTo>
                  <a:pt x="244823" y="951065"/>
                </a:moveTo>
                <a:cubicBezTo>
                  <a:pt x="201164" y="944965"/>
                  <a:pt x="154168" y="938452"/>
                  <a:pt x="112682" y="922108"/>
                </a:cubicBezTo>
                <a:moveTo>
                  <a:pt x="361418" y="1267954"/>
                </a:moveTo>
                <a:cubicBezTo>
                  <a:pt x="342339" y="1277743"/>
                  <a:pt x="319534" y="1275432"/>
                  <a:pt x="303616" y="1281796"/>
                </a:cubicBezTo>
                <a:moveTo>
                  <a:pt x="859619" y="1420222"/>
                </a:moveTo>
                <a:cubicBezTo>
                  <a:pt x="848975" y="1403029"/>
                  <a:pt x="833212" y="1379425"/>
                  <a:pt x="824771" y="1357004"/>
                </a:cubicBezTo>
                <a:moveTo>
                  <a:pt x="1503839" y="1262577"/>
                </a:moveTo>
                <a:cubicBezTo>
                  <a:pt x="1498918" y="1287096"/>
                  <a:pt x="1497057" y="1306754"/>
                  <a:pt x="1489910" y="1331935"/>
                </a:cubicBezTo>
                <a:moveTo>
                  <a:pt x="1780432" y="833967"/>
                </a:moveTo>
                <a:cubicBezTo>
                  <a:pt x="1858197" y="892150"/>
                  <a:pt x="1950020" y="997420"/>
                  <a:pt x="1950029" y="1093233"/>
                </a:cubicBezTo>
                <a:moveTo>
                  <a:pt x="2180506" y="557843"/>
                </a:moveTo>
                <a:cubicBezTo>
                  <a:pt x="2157601" y="590121"/>
                  <a:pt x="2140508" y="628870"/>
                  <a:pt x="2104967" y="655067"/>
                </a:cubicBezTo>
                <a:moveTo>
                  <a:pt x="1999276" y="197138"/>
                </a:moveTo>
                <a:cubicBezTo>
                  <a:pt x="1998241" y="211915"/>
                  <a:pt x="2002861" y="227936"/>
                  <a:pt x="2003240" y="243061"/>
                </a:cubicBezTo>
                <a:moveTo>
                  <a:pt x="1516933" y="143584"/>
                </a:moveTo>
                <a:cubicBezTo>
                  <a:pt x="1522944" y="117920"/>
                  <a:pt x="1539838" y="101960"/>
                  <a:pt x="1555641" y="85017"/>
                </a:cubicBezTo>
                <a:moveTo>
                  <a:pt x="1155045" y="171487"/>
                </a:moveTo>
                <a:cubicBezTo>
                  <a:pt x="1158740" y="154443"/>
                  <a:pt x="1163505" y="141675"/>
                  <a:pt x="1173773" y="120985"/>
                </a:cubicBezTo>
                <a:moveTo>
                  <a:pt x="730348" y="188636"/>
                </a:moveTo>
                <a:cubicBezTo>
                  <a:pt x="747873" y="204002"/>
                  <a:pt x="779877" y="224683"/>
                  <a:pt x="798166" y="237611"/>
                </a:cubicBezTo>
                <a:moveTo>
                  <a:pt x="215296" y="573647"/>
                </a:moveTo>
                <a:cubicBezTo>
                  <a:pt x="207709" y="556405"/>
                  <a:pt x="205902" y="538111"/>
                  <a:pt x="203454" y="522092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EFD9138A-5D42-8266-188B-7644A3CC37EC}"/>
              </a:ext>
            </a:extLst>
          </p:cNvPr>
          <p:cNvSpPr/>
          <p:nvPr/>
        </p:nvSpPr>
        <p:spPr>
          <a:xfrm>
            <a:off x="8905161" y="4836564"/>
            <a:ext cx="413130" cy="401634"/>
          </a:xfrm>
          <a:custGeom>
            <a:avLst/>
            <a:gdLst>
              <a:gd name="connsiteX0" fmla="*/ 37296 w 413130"/>
              <a:gd name="connsiteY0" fmla="*/ 133599 h 401634"/>
              <a:gd name="connsiteX1" fmla="*/ 53773 w 413130"/>
              <a:gd name="connsiteY1" fmla="*/ 64214 h 401634"/>
              <a:gd name="connsiteX2" fmla="*/ 133932 w 413130"/>
              <a:gd name="connsiteY2" fmla="*/ 48363 h 401634"/>
              <a:gd name="connsiteX3" fmla="*/ 214751 w 413130"/>
              <a:gd name="connsiteY3" fmla="*/ 31907 h 401634"/>
              <a:gd name="connsiteX4" fmla="*/ 246242 w 413130"/>
              <a:gd name="connsiteY4" fmla="*/ 1859 h 401634"/>
              <a:gd name="connsiteX5" fmla="*/ 285298 w 413130"/>
              <a:gd name="connsiteY5" fmla="*/ 23066 h 401634"/>
              <a:gd name="connsiteX6" fmla="*/ 339139 w 413130"/>
              <a:gd name="connsiteY6" fmla="*/ 6414 h 401634"/>
              <a:gd name="connsiteX7" fmla="*/ 366442 w 413130"/>
              <a:gd name="connsiteY7" fmla="*/ 51840 h 401634"/>
              <a:gd name="connsiteX8" fmla="*/ 401482 w 413130"/>
              <a:gd name="connsiteY8" fmla="*/ 95927 h 401634"/>
              <a:gd name="connsiteX9" fmla="*/ 399913 w 413130"/>
              <a:gd name="connsiteY9" fmla="*/ 143732 h 401634"/>
              <a:gd name="connsiteX10" fmla="*/ 411370 w 413130"/>
              <a:gd name="connsiteY10" fmla="*/ 216826 h 401634"/>
              <a:gd name="connsiteX11" fmla="*/ 357701 w 413130"/>
              <a:gd name="connsiteY11" fmla="*/ 280809 h 401634"/>
              <a:gd name="connsiteX12" fmla="*/ 338489 w 413130"/>
              <a:gd name="connsiteY12" fmla="*/ 335634 h 401634"/>
              <a:gd name="connsiteX13" fmla="*/ 273077 w 413130"/>
              <a:gd name="connsiteY13" fmla="*/ 342272 h 401634"/>
              <a:gd name="connsiteX14" fmla="*/ 226332 w 413130"/>
              <a:gd name="connsiteY14" fmla="*/ 400760 h 401634"/>
              <a:gd name="connsiteX15" fmla="*/ 157601 w 413130"/>
              <a:gd name="connsiteY15" fmla="*/ 365059 h 401634"/>
              <a:gd name="connsiteX16" fmla="*/ 55504 w 413130"/>
              <a:gd name="connsiteY16" fmla="*/ 329786 h 401634"/>
              <a:gd name="connsiteX17" fmla="*/ 10615 w 413130"/>
              <a:gd name="connsiteY17" fmla="*/ 290533 h 401634"/>
              <a:gd name="connsiteX18" fmla="*/ 20207 w 413130"/>
              <a:gd name="connsiteY18" fmla="*/ 237549 h 401634"/>
              <a:gd name="connsiteX19" fmla="*/ -48 w 413130"/>
              <a:gd name="connsiteY19" fmla="*/ 183189 h 401634"/>
              <a:gd name="connsiteX20" fmla="*/ 36942 w 413130"/>
              <a:gd name="connsiteY20" fmla="*/ 134872 h 401634"/>
              <a:gd name="connsiteX21" fmla="*/ 37296 w 413130"/>
              <a:gd name="connsiteY21" fmla="*/ 133599 h 401634"/>
              <a:gd name="connsiteX0" fmla="*/ 44880 w 413130"/>
              <a:gd name="connsiteY0" fmla="*/ 243369 h 401634"/>
              <a:gd name="connsiteX1" fmla="*/ 20656 w 413130"/>
              <a:gd name="connsiteY1" fmla="*/ 235959 h 401634"/>
              <a:gd name="connsiteX2" fmla="*/ 66253 w 413130"/>
              <a:gd name="connsiteY2" fmla="*/ 324458 h 401634"/>
              <a:gd name="connsiteX3" fmla="*/ 55657 w 413130"/>
              <a:gd name="connsiteY3" fmla="*/ 328001 h 401634"/>
              <a:gd name="connsiteX4" fmla="*/ 157582 w 413130"/>
              <a:gd name="connsiteY4" fmla="*/ 363422 h 401634"/>
              <a:gd name="connsiteX5" fmla="*/ 151194 w 413130"/>
              <a:gd name="connsiteY5" fmla="*/ 347246 h 401634"/>
              <a:gd name="connsiteX6" fmla="*/ 275678 w 413130"/>
              <a:gd name="connsiteY6" fmla="*/ 323082 h 401634"/>
              <a:gd name="connsiteX7" fmla="*/ 273124 w 413130"/>
              <a:gd name="connsiteY7" fmla="*/ 340831 h 401634"/>
              <a:gd name="connsiteX8" fmla="*/ 326382 w 413130"/>
              <a:gd name="connsiteY8" fmla="*/ 213405 h 401634"/>
              <a:gd name="connsiteX9" fmla="*/ 357472 w 413130"/>
              <a:gd name="connsiteY9" fmla="*/ 279749 h 401634"/>
              <a:gd name="connsiteX10" fmla="*/ 399722 w 413130"/>
              <a:gd name="connsiteY10" fmla="*/ 142747 h 401634"/>
              <a:gd name="connsiteX11" fmla="*/ 385874 w 413130"/>
              <a:gd name="connsiteY11" fmla="*/ 167626 h 401634"/>
              <a:gd name="connsiteX12" fmla="*/ 366499 w 413130"/>
              <a:gd name="connsiteY12" fmla="*/ 50445 h 401634"/>
              <a:gd name="connsiteX13" fmla="*/ 367226 w 413130"/>
              <a:gd name="connsiteY13" fmla="*/ 62197 h 401634"/>
              <a:gd name="connsiteX14" fmla="*/ 278078 w 413130"/>
              <a:gd name="connsiteY14" fmla="*/ 36742 h 401634"/>
              <a:gd name="connsiteX15" fmla="*/ 285174 w 413130"/>
              <a:gd name="connsiteY15" fmla="*/ 21755 h 401634"/>
              <a:gd name="connsiteX16" fmla="*/ 211738 w 413130"/>
              <a:gd name="connsiteY16" fmla="*/ 43882 h 401634"/>
              <a:gd name="connsiteX17" fmla="*/ 215171 w 413130"/>
              <a:gd name="connsiteY17" fmla="*/ 30959 h 401634"/>
              <a:gd name="connsiteX18" fmla="*/ 133884 w 413130"/>
              <a:gd name="connsiteY18" fmla="*/ 48270 h 401634"/>
              <a:gd name="connsiteX19" fmla="*/ 146316 w 413130"/>
              <a:gd name="connsiteY19" fmla="*/ 60802 h 401634"/>
              <a:gd name="connsiteX20" fmla="*/ 39467 w 413130"/>
              <a:gd name="connsiteY20" fmla="*/ 146791 h 401634"/>
              <a:gd name="connsiteX21" fmla="*/ 37296 w 413130"/>
              <a:gd name="connsiteY21" fmla="*/ 133599 h 40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3130" h="401634" fill="none" extrusionOk="0">
                <a:moveTo>
                  <a:pt x="37296" y="133599"/>
                </a:moveTo>
                <a:cubicBezTo>
                  <a:pt x="33071" y="111655"/>
                  <a:pt x="38445" y="79883"/>
                  <a:pt x="53773" y="64214"/>
                </a:cubicBezTo>
                <a:cubicBezTo>
                  <a:pt x="81291" y="36814"/>
                  <a:pt x="107615" y="25889"/>
                  <a:pt x="133932" y="48363"/>
                </a:cubicBezTo>
                <a:cubicBezTo>
                  <a:pt x="156170" y="12381"/>
                  <a:pt x="183261" y="1780"/>
                  <a:pt x="214751" y="31907"/>
                </a:cubicBezTo>
                <a:cubicBezTo>
                  <a:pt x="220477" y="16904"/>
                  <a:pt x="232142" y="2797"/>
                  <a:pt x="246242" y="1859"/>
                </a:cubicBezTo>
                <a:cubicBezTo>
                  <a:pt x="264762" y="-3625"/>
                  <a:pt x="278013" y="3901"/>
                  <a:pt x="285298" y="23066"/>
                </a:cubicBezTo>
                <a:cubicBezTo>
                  <a:pt x="295672" y="1392"/>
                  <a:pt x="324273" y="-8109"/>
                  <a:pt x="339139" y="6414"/>
                </a:cubicBezTo>
                <a:cubicBezTo>
                  <a:pt x="348997" y="17048"/>
                  <a:pt x="364935" y="34989"/>
                  <a:pt x="366442" y="51840"/>
                </a:cubicBezTo>
                <a:cubicBezTo>
                  <a:pt x="385023" y="57401"/>
                  <a:pt x="394898" y="78952"/>
                  <a:pt x="401482" y="95927"/>
                </a:cubicBezTo>
                <a:cubicBezTo>
                  <a:pt x="406508" y="111908"/>
                  <a:pt x="404390" y="127189"/>
                  <a:pt x="399913" y="143732"/>
                </a:cubicBezTo>
                <a:cubicBezTo>
                  <a:pt x="414964" y="164597"/>
                  <a:pt x="417028" y="192295"/>
                  <a:pt x="411370" y="216826"/>
                </a:cubicBezTo>
                <a:cubicBezTo>
                  <a:pt x="405981" y="251567"/>
                  <a:pt x="385205" y="279435"/>
                  <a:pt x="357701" y="280809"/>
                </a:cubicBezTo>
                <a:cubicBezTo>
                  <a:pt x="359116" y="303407"/>
                  <a:pt x="348195" y="318703"/>
                  <a:pt x="338489" y="335634"/>
                </a:cubicBezTo>
                <a:cubicBezTo>
                  <a:pt x="315405" y="361240"/>
                  <a:pt x="300593" y="360793"/>
                  <a:pt x="273077" y="342272"/>
                </a:cubicBezTo>
                <a:cubicBezTo>
                  <a:pt x="267172" y="370607"/>
                  <a:pt x="248384" y="393221"/>
                  <a:pt x="226332" y="400760"/>
                </a:cubicBezTo>
                <a:cubicBezTo>
                  <a:pt x="196361" y="410833"/>
                  <a:pt x="172840" y="398106"/>
                  <a:pt x="157601" y="365059"/>
                </a:cubicBezTo>
                <a:cubicBezTo>
                  <a:pt x="119641" y="390498"/>
                  <a:pt x="78321" y="375032"/>
                  <a:pt x="55504" y="329786"/>
                </a:cubicBezTo>
                <a:cubicBezTo>
                  <a:pt x="35681" y="333402"/>
                  <a:pt x="20475" y="317038"/>
                  <a:pt x="10615" y="290533"/>
                </a:cubicBezTo>
                <a:cubicBezTo>
                  <a:pt x="4085" y="272755"/>
                  <a:pt x="10092" y="250217"/>
                  <a:pt x="20207" y="237549"/>
                </a:cubicBezTo>
                <a:cubicBezTo>
                  <a:pt x="6478" y="220771"/>
                  <a:pt x="-921" y="201765"/>
                  <a:pt x="-48" y="183189"/>
                </a:cubicBezTo>
                <a:cubicBezTo>
                  <a:pt x="-2909" y="157982"/>
                  <a:pt x="19867" y="134052"/>
                  <a:pt x="36942" y="134872"/>
                </a:cubicBezTo>
                <a:cubicBezTo>
                  <a:pt x="37134" y="134385"/>
                  <a:pt x="37268" y="134019"/>
                  <a:pt x="37296" y="133599"/>
                </a:cubicBezTo>
                <a:close/>
              </a:path>
              <a:path w="413130" h="401634" fill="none" extrusionOk="0">
                <a:moveTo>
                  <a:pt x="44880" y="243369"/>
                </a:moveTo>
                <a:cubicBezTo>
                  <a:pt x="36690" y="243738"/>
                  <a:pt x="29548" y="240020"/>
                  <a:pt x="20656" y="235959"/>
                </a:cubicBezTo>
                <a:moveTo>
                  <a:pt x="66253" y="324458"/>
                </a:moveTo>
                <a:cubicBezTo>
                  <a:pt x="63706" y="325669"/>
                  <a:pt x="59521" y="327248"/>
                  <a:pt x="55657" y="328001"/>
                </a:cubicBezTo>
                <a:moveTo>
                  <a:pt x="157582" y="363422"/>
                </a:moveTo>
                <a:cubicBezTo>
                  <a:pt x="155136" y="358955"/>
                  <a:pt x="153835" y="352038"/>
                  <a:pt x="151194" y="347246"/>
                </a:cubicBezTo>
                <a:moveTo>
                  <a:pt x="275678" y="323082"/>
                </a:moveTo>
                <a:cubicBezTo>
                  <a:pt x="275860" y="329132"/>
                  <a:pt x="274349" y="333871"/>
                  <a:pt x="273124" y="340831"/>
                </a:cubicBezTo>
                <a:moveTo>
                  <a:pt x="326382" y="213405"/>
                </a:moveTo>
                <a:cubicBezTo>
                  <a:pt x="338339" y="226542"/>
                  <a:pt x="359427" y="253733"/>
                  <a:pt x="357472" y="279749"/>
                </a:cubicBezTo>
                <a:moveTo>
                  <a:pt x="399722" y="142747"/>
                </a:moveTo>
                <a:cubicBezTo>
                  <a:pt x="396510" y="152595"/>
                  <a:pt x="394282" y="160014"/>
                  <a:pt x="385874" y="167626"/>
                </a:cubicBezTo>
                <a:moveTo>
                  <a:pt x="366499" y="50445"/>
                </a:moveTo>
                <a:cubicBezTo>
                  <a:pt x="367161" y="53997"/>
                  <a:pt x="367910" y="58536"/>
                  <a:pt x="367226" y="62197"/>
                </a:cubicBezTo>
                <a:moveTo>
                  <a:pt x="278078" y="36742"/>
                </a:moveTo>
                <a:cubicBezTo>
                  <a:pt x="280515" y="30334"/>
                  <a:pt x="282784" y="26100"/>
                  <a:pt x="285174" y="21755"/>
                </a:cubicBezTo>
                <a:moveTo>
                  <a:pt x="211738" y="43882"/>
                </a:moveTo>
                <a:cubicBezTo>
                  <a:pt x="212700" y="39441"/>
                  <a:pt x="213687" y="35756"/>
                  <a:pt x="215171" y="30959"/>
                </a:cubicBezTo>
                <a:moveTo>
                  <a:pt x="133884" y="48270"/>
                </a:moveTo>
                <a:cubicBezTo>
                  <a:pt x="137854" y="51562"/>
                  <a:pt x="144303" y="55863"/>
                  <a:pt x="146316" y="60802"/>
                </a:cubicBezTo>
                <a:moveTo>
                  <a:pt x="39467" y="146791"/>
                </a:moveTo>
                <a:cubicBezTo>
                  <a:pt x="38463" y="141655"/>
                  <a:pt x="38439" y="137574"/>
                  <a:pt x="37296" y="133599"/>
                </a:cubicBezTo>
              </a:path>
              <a:path w="413130" h="401634" stroke="0" extrusionOk="0">
                <a:moveTo>
                  <a:pt x="37296" y="133599"/>
                </a:moveTo>
                <a:cubicBezTo>
                  <a:pt x="31276" y="106262"/>
                  <a:pt x="38551" y="83763"/>
                  <a:pt x="53773" y="64214"/>
                </a:cubicBezTo>
                <a:cubicBezTo>
                  <a:pt x="75939" y="34974"/>
                  <a:pt x="101306" y="28253"/>
                  <a:pt x="133932" y="48363"/>
                </a:cubicBezTo>
                <a:cubicBezTo>
                  <a:pt x="143243" y="14983"/>
                  <a:pt x="190067" y="2272"/>
                  <a:pt x="214751" y="31907"/>
                </a:cubicBezTo>
                <a:cubicBezTo>
                  <a:pt x="219772" y="15039"/>
                  <a:pt x="233481" y="4802"/>
                  <a:pt x="246242" y="1859"/>
                </a:cubicBezTo>
                <a:cubicBezTo>
                  <a:pt x="264404" y="-569"/>
                  <a:pt x="276468" y="6477"/>
                  <a:pt x="285298" y="23066"/>
                </a:cubicBezTo>
                <a:cubicBezTo>
                  <a:pt x="297392" y="2310"/>
                  <a:pt x="316652" y="-771"/>
                  <a:pt x="339139" y="6414"/>
                </a:cubicBezTo>
                <a:cubicBezTo>
                  <a:pt x="353308" y="13340"/>
                  <a:pt x="361671" y="34414"/>
                  <a:pt x="366442" y="51840"/>
                </a:cubicBezTo>
                <a:cubicBezTo>
                  <a:pt x="384401" y="58612"/>
                  <a:pt x="399030" y="75056"/>
                  <a:pt x="401482" y="95927"/>
                </a:cubicBezTo>
                <a:cubicBezTo>
                  <a:pt x="403521" y="111283"/>
                  <a:pt x="406981" y="130355"/>
                  <a:pt x="399913" y="143732"/>
                </a:cubicBezTo>
                <a:cubicBezTo>
                  <a:pt x="415270" y="169411"/>
                  <a:pt x="416831" y="198063"/>
                  <a:pt x="411370" y="216826"/>
                </a:cubicBezTo>
                <a:cubicBezTo>
                  <a:pt x="407787" y="254943"/>
                  <a:pt x="385634" y="278187"/>
                  <a:pt x="357701" y="280809"/>
                </a:cubicBezTo>
                <a:cubicBezTo>
                  <a:pt x="358748" y="300860"/>
                  <a:pt x="350810" y="320731"/>
                  <a:pt x="338489" y="335634"/>
                </a:cubicBezTo>
                <a:cubicBezTo>
                  <a:pt x="313381" y="357652"/>
                  <a:pt x="292171" y="358225"/>
                  <a:pt x="273077" y="342272"/>
                </a:cubicBezTo>
                <a:cubicBezTo>
                  <a:pt x="261547" y="371052"/>
                  <a:pt x="246926" y="390186"/>
                  <a:pt x="226332" y="400760"/>
                </a:cubicBezTo>
                <a:cubicBezTo>
                  <a:pt x="200170" y="407527"/>
                  <a:pt x="166783" y="398286"/>
                  <a:pt x="157601" y="365059"/>
                </a:cubicBezTo>
                <a:cubicBezTo>
                  <a:pt x="121331" y="394807"/>
                  <a:pt x="84734" y="383880"/>
                  <a:pt x="55504" y="329786"/>
                </a:cubicBezTo>
                <a:cubicBezTo>
                  <a:pt x="35008" y="339566"/>
                  <a:pt x="18749" y="314873"/>
                  <a:pt x="10615" y="290533"/>
                </a:cubicBezTo>
                <a:cubicBezTo>
                  <a:pt x="4257" y="275424"/>
                  <a:pt x="7364" y="251885"/>
                  <a:pt x="20207" y="237549"/>
                </a:cubicBezTo>
                <a:cubicBezTo>
                  <a:pt x="7552" y="229654"/>
                  <a:pt x="-3307" y="205735"/>
                  <a:pt x="-48" y="183189"/>
                </a:cubicBezTo>
                <a:cubicBezTo>
                  <a:pt x="2991" y="153540"/>
                  <a:pt x="16316" y="137438"/>
                  <a:pt x="36942" y="134872"/>
                </a:cubicBezTo>
                <a:cubicBezTo>
                  <a:pt x="37139" y="134516"/>
                  <a:pt x="37166" y="134071"/>
                  <a:pt x="37296" y="133599"/>
                </a:cubicBezTo>
                <a:close/>
              </a:path>
              <a:path w="413130" h="401634" fill="none" stroke="0" extrusionOk="0">
                <a:moveTo>
                  <a:pt x="44880" y="243369"/>
                </a:moveTo>
                <a:cubicBezTo>
                  <a:pt x="36496" y="243973"/>
                  <a:pt x="28532" y="239556"/>
                  <a:pt x="20656" y="235959"/>
                </a:cubicBezTo>
                <a:moveTo>
                  <a:pt x="66253" y="324458"/>
                </a:moveTo>
                <a:cubicBezTo>
                  <a:pt x="62681" y="327132"/>
                  <a:pt x="58831" y="326950"/>
                  <a:pt x="55657" y="328001"/>
                </a:cubicBezTo>
                <a:moveTo>
                  <a:pt x="157582" y="363422"/>
                </a:moveTo>
                <a:cubicBezTo>
                  <a:pt x="155327" y="358587"/>
                  <a:pt x="152537" y="353024"/>
                  <a:pt x="151194" y="347246"/>
                </a:cubicBezTo>
                <a:moveTo>
                  <a:pt x="275678" y="323082"/>
                </a:moveTo>
                <a:cubicBezTo>
                  <a:pt x="275022" y="329197"/>
                  <a:pt x="274410" y="333350"/>
                  <a:pt x="273124" y="340831"/>
                </a:cubicBezTo>
                <a:moveTo>
                  <a:pt x="326382" y="213405"/>
                </a:moveTo>
                <a:cubicBezTo>
                  <a:pt x="340672" y="227559"/>
                  <a:pt x="357290" y="256924"/>
                  <a:pt x="357472" y="279749"/>
                </a:cubicBezTo>
                <a:moveTo>
                  <a:pt x="399722" y="142747"/>
                </a:moveTo>
                <a:cubicBezTo>
                  <a:pt x="396361" y="152121"/>
                  <a:pt x="393281" y="160985"/>
                  <a:pt x="385874" y="167626"/>
                </a:cubicBezTo>
                <a:moveTo>
                  <a:pt x="366499" y="50445"/>
                </a:moveTo>
                <a:cubicBezTo>
                  <a:pt x="366797" y="54300"/>
                  <a:pt x="366260" y="58699"/>
                  <a:pt x="367226" y="62197"/>
                </a:cubicBezTo>
                <a:moveTo>
                  <a:pt x="278078" y="36742"/>
                </a:moveTo>
                <a:cubicBezTo>
                  <a:pt x="279770" y="31186"/>
                  <a:pt x="282348" y="25241"/>
                  <a:pt x="285174" y="21755"/>
                </a:cubicBezTo>
                <a:moveTo>
                  <a:pt x="211738" y="43882"/>
                </a:moveTo>
                <a:cubicBezTo>
                  <a:pt x="212025" y="40055"/>
                  <a:pt x="213498" y="35393"/>
                  <a:pt x="215171" y="30959"/>
                </a:cubicBezTo>
                <a:moveTo>
                  <a:pt x="133884" y="48270"/>
                </a:moveTo>
                <a:cubicBezTo>
                  <a:pt x="138031" y="51854"/>
                  <a:pt x="142611" y="56096"/>
                  <a:pt x="146316" y="60802"/>
                </a:cubicBezTo>
                <a:moveTo>
                  <a:pt x="39467" y="146791"/>
                </a:moveTo>
                <a:cubicBezTo>
                  <a:pt x="38078" y="142407"/>
                  <a:pt x="37725" y="137294"/>
                  <a:pt x="37296" y="133599"/>
                </a:cubicBezTo>
              </a:path>
            </a:pathLst>
          </a:custGeom>
          <a:solidFill>
            <a:srgbClr val="9892BE">
              <a:alpha val="70000"/>
            </a:srgbClr>
          </a:solidFill>
          <a:ln w="25400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3A1E8E-E853-01FE-6D5C-F57DC1B5EFC5}"/>
              </a:ext>
            </a:extLst>
          </p:cNvPr>
          <p:cNvSpPr txBox="1"/>
          <p:nvPr/>
        </p:nvSpPr>
        <p:spPr>
          <a:xfrm rot="21222805">
            <a:off x="9642951" y="4325055"/>
            <a:ext cx="2046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are the most popular exercises for those with different levels of health, e.g., good/bad.</a:t>
            </a:r>
            <a:endParaRPr lang="en-GB" sz="1100" b="1" dirty="0">
              <a:solidFill>
                <a:schemeClr val="bg1">
                  <a:lumMod val="9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1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C7997B-7A55-DC72-D487-AE3A14B2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C28AC9B9-63C8-BF55-0CE5-C32EE586E9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94929D7-45B3-3975-6ACD-0A3A0DC64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35E80-05D0-219B-639A-0C864599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4F6F-FA69-9B9E-8888-74513C1C0096}"/>
              </a:ext>
            </a:extLst>
          </p:cNvPr>
          <p:cNvSpPr txBox="1"/>
          <p:nvPr/>
        </p:nvSpPr>
        <p:spPr>
          <a:xfrm>
            <a:off x="94790" y="162705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chemeClr val="bg1"/>
                </a:solidFill>
              </a:rPr>
              <a:t>Data Cleaning and Preprocessing</a:t>
            </a:r>
            <a:r>
              <a:rPr lang="en-GB" sz="16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dirty="0">
              <a:solidFill>
                <a:prstClr val="white"/>
              </a:solidFill>
              <a:latin typeface="Grandview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EE7D7-73A5-AA9F-200C-7FAC56D6E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from 2017 – 2023: 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2BFABE-4783-0E6A-382A-E755CDD10072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67C57F6D-2489-2228-787A-AA808AD17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298CEBBA-4B6A-C8F5-1BAF-9B5E20F4A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" y="5372632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E5C3F5A-D7CE-5DE9-1D98-3CC940966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45" y="5350921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8BACAE13-D527-E0B2-6B2A-BE41B50CB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7" y="5348163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DB8FFED5-E654-C83D-9136-8EB889E8B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55" y="5327978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EC196218-1837-CCF9-A2D7-524F68170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21" y="5299252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4269E-543E-8589-7922-ADAB21C14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94" y="1942101"/>
            <a:ext cx="4975301" cy="2797424"/>
          </a:xfrm>
          <a:custGeom>
            <a:avLst/>
            <a:gdLst>
              <a:gd name="connsiteX0" fmla="*/ 0 w 4975301"/>
              <a:gd name="connsiteY0" fmla="*/ 0 h 2797424"/>
              <a:gd name="connsiteX1" fmla="*/ 572160 w 4975301"/>
              <a:gd name="connsiteY1" fmla="*/ 0 h 2797424"/>
              <a:gd name="connsiteX2" fmla="*/ 1194072 w 4975301"/>
              <a:gd name="connsiteY2" fmla="*/ 0 h 2797424"/>
              <a:gd name="connsiteX3" fmla="*/ 1915491 w 4975301"/>
              <a:gd name="connsiteY3" fmla="*/ 0 h 2797424"/>
              <a:gd name="connsiteX4" fmla="*/ 2587157 w 4975301"/>
              <a:gd name="connsiteY4" fmla="*/ 0 h 2797424"/>
              <a:gd name="connsiteX5" fmla="*/ 3059810 w 4975301"/>
              <a:gd name="connsiteY5" fmla="*/ 0 h 2797424"/>
              <a:gd name="connsiteX6" fmla="*/ 3631970 w 4975301"/>
              <a:gd name="connsiteY6" fmla="*/ 0 h 2797424"/>
              <a:gd name="connsiteX7" fmla="*/ 4353388 w 4975301"/>
              <a:gd name="connsiteY7" fmla="*/ 0 h 2797424"/>
              <a:gd name="connsiteX8" fmla="*/ 4975301 w 4975301"/>
              <a:gd name="connsiteY8" fmla="*/ 0 h 2797424"/>
              <a:gd name="connsiteX9" fmla="*/ 4975301 w 4975301"/>
              <a:gd name="connsiteY9" fmla="*/ 727330 h 2797424"/>
              <a:gd name="connsiteX10" fmla="*/ 4975301 w 4975301"/>
              <a:gd name="connsiteY10" fmla="*/ 1342764 h 2797424"/>
              <a:gd name="connsiteX11" fmla="*/ 4975301 w 4975301"/>
              <a:gd name="connsiteY11" fmla="*/ 1986171 h 2797424"/>
              <a:gd name="connsiteX12" fmla="*/ 4975301 w 4975301"/>
              <a:gd name="connsiteY12" fmla="*/ 2797424 h 2797424"/>
              <a:gd name="connsiteX13" fmla="*/ 4452894 w 4975301"/>
              <a:gd name="connsiteY13" fmla="*/ 2797424 h 2797424"/>
              <a:gd name="connsiteX14" fmla="*/ 3980241 w 4975301"/>
              <a:gd name="connsiteY14" fmla="*/ 2797424 h 2797424"/>
              <a:gd name="connsiteX15" fmla="*/ 3507587 w 4975301"/>
              <a:gd name="connsiteY15" fmla="*/ 2797424 h 2797424"/>
              <a:gd name="connsiteX16" fmla="*/ 2835922 w 4975301"/>
              <a:gd name="connsiteY16" fmla="*/ 2797424 h 2797424"/>
              <a:gd name="connsiteX17" fmla="*/ 2363268 w 4975301"/>
              <a:gd name="connsiteY17" fmla="*/ 2797424 h 2797424"/>
              <a:gd name="connsiteX18" fmla="*/ 1741355 w 4975301"/>
              <a:gd name="connsiteY18" fmla="*/ 2797424 h 2797424"/>
              <a:gd name="connsiteX19" fmla="*/ 1218949 w 4975301"/>
              <a:gd name="connsiteY19" fmla="*/ 2797424 h 2797424"/>
              <a:gd name="connsiteX20" fmla="*/ 597036 w 4975301"/>
              <a:gd name="connsiteY20" fmla="*/ 2797424 h 2797424"/>
              <a:gd name="connsiteX21" fmla="*/ 0 w 4975301"/>
              <a:gd name="connsiteY21" fmla="*/ 2797424 h 2797424"/>
              <a:gd name="connsiteX22" fmla="*/ 0 w 4975301"/>
              <a:gd name="connsiteY22" fmla="*/ 2098068 h 2797424"/>
              <a:gd name="connsiteX23" fmla="*/ 0 w 4975301"/>
              <a:gd name="connsiteY23" fmla="*/ 1426686 h 2797424"/>
              <a:gd name="connsiteX24" fmla="*/ 0 w 4975301"/>
              <a:gd name="connsiteY24" fmla="*/ 755304 h 2797424"/>
              <a:gd name="connsiteX25" fmla="*/ 0 w 4975301"/>
              <a:gd name="connsiteY25" fmla="*/ 0 h 279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75301" h="2797424" fill="none" extrusionOk="0">
                <a:moveTo>
                  <a:pt x="0" y="0"/>
                </a:moveTo>
                <a:cubicBezTo>
                  <a:pt x="254709" y="-28605"/>
                  <a:pt x="297496" y="-8724"/>
                  <a:pt x="572160" y="0"/>
                </a:cubicBezTo>
                <a:cubicBezTo>
                  <a:pt x="846824" y="8724"/>
                  <a:pt x="1047000" y="-21968"/>
                  <a:pt x="1194072" y="0"/>
                </a:cubicBezTo>
                <a:cubicBezTo>
                  <a:pt x="1341144" y="21968"/>
                  <a:pt x="1644841" y="-31712"/>
                  <a:pt x="1915491" y="0"/>
                </a:cubicBezTo>
                <a:cubicBezTo>
                  <a:pt x="2186141" y="31712"/>
                  <a:pt x="2396361" y="-28656"/>
                  <a:pt x="2587157" y="0"/>
                </a:cubicBezTo>
                <a:cubicBezTo>
                  <a:pt x="2777953" y="28656"/>
                  <a:pt x="2833892" y="-11648"/>
                  <a:pt x="3059810" y="0"/>
                </a:cubicBezTo>
                <a:cubicBezTo>
                  <a:pt x="3285728" y="11648"/>
                  <a:pt x="3513000" y="9622"/>
                  <a:pt x="3631970" y="0"/>
                </a:cubicBezTo>
                <a:cubicBezTo>
                  <a:pt x="3750940" y="-9622"/>
                  <a:pt x="4038483" y="-33798"/>
                  <a:pt x="4353388" y="0"/>
                </a:cubicBezTo>
                <a:cubicBezTo>
                  <a:pt x="4668293" y="33798"/>
                  <a:pt x="4681678" y="-25040"/>
                  <a:pt x="4975301" y="0"/>
                </a:cubicBezTo>
                <a:cubicBezTo>
                  <a:pt x="4958739" y="219815"/>
                  <a:pt x="4957880" y="560849"/>
                  <a:pt x="4975301" y="727330"/>
                </a:cubicBezTo>
                <a:cubicBezTo>
                  <a:pt x="4992723" y="893811"/>
                  <a:pt x="4967690" y="1156099"/>
                  <a:pt x="4975301" y="1342764"/>
                </a:cubicBezTo>
                <a:cubicBezTo>
                  <a:pt x="4982912" y="1529429"/>
                  <a:pt x="4958391" y="1837966"/>
                  <a:pt x="4975301" y="1986171"/>
                </a:cubicBezTo>
                <a:cubicBezTo>
                  <a:pt x="4992211" y="2134376"/>
                  <a:pt x="4973153" y="2498518"/>
                  <a:pt x="4975301" y="2797424"/>
                </a:cubicBezTo>
                <a:cubicBezTo>
                  <a:pt x="4721676" y="2819956"/>
                  <a:pt x="4626049" y="2804285"/>
                  <a:pt x="4452894" y="2797424"/>
                </a:cubicBezTo>
                <a:cubicBezTo>
                  <a:pt x="4279739" y="2790563"/>
                  <a:pt x="4119949" y="2784782"/>
                  <a:pt x="3980241" y="2797424"/>
                </a:cubicBezTo>
                <a:cubicBezTo>
                  <a:pt x="3840533" y="2810066"/>
                  <a:pt x="3609088" y="2783967"/>
                  <a:pt x="3507587" y="2797424"/>
                </a:cubicBezTo>
                <a:cubicBezTo>
                  <a:pt x="3406086" y="2810881"/>
                  <a:pt x="3152380" y="2776326"/>
                  <a:pt x="2835922" y="2797424"/>
                </a:cubicBezTo>
                <a:cubicBezTo>
                  <a:pt x="2519465" y="2818522"/>
                  <a:pt x="2484840" y="2800111"/>
                  <a:pt x="2363268" y="2797424"/>
                </a:cubicBezTo>
                <a:cubicBezTo>
                  <a:pt x="2241696" y="2794737"/>
                  <a:pt x="1952281" y="2815412"/>
                  <a:pt x="1741355" y="2797424"/>
                </a:cubicBezTo>
                <a:cubicBezTo>
                  <a:pt x="1530429" y="2779436"/>
                  <a:pt x="1444670" y="2775673"/>
                  <a:pt x="1218949" y="2797424"/>
                </a:cubicBezTo>
                <a:cubicBezTo>
                  <a:pt x="993228" y="2819175"/>
                  <a:pt x="904215" y="2788350"/>
                  <a:pt x="597036" y="2797424"/>
                </a:cubicBezTo>
                <a:cubicBezTo>
                  <a:pt x="289857" y="2806498"/>
                  <a:pt x="135395" y="2779590"/>
                  <a:pt x="0" y="2797424"/>
                </a:cubicBezTo>
                <a:cubicBezTo>
                  <a:pt x="-19355" y="2654105"/>
                  <a:pt x="-19270" y="2305346"/>
                  <a:pt x="0" y="2098068"/>
                </a:cubicBezTo>
                <a:cubicBezTo>
                  <a:pt x="19270" y="1890790"/>
                  <a:pt x="18957" y="1737653"/>
                  <a:pt x="0" y="1426686"/>
                </a:cubicBezTo>
                <a:cubicBezTo>
                  <a:pt x="-18957" y="1115719"/>
                  <a:pt x="27251" y="987848"/>
                  <a:pt x="0" y="755304"/>
                </a:cubicBezTo>
                <a:cubicBezTo>
                  <a:pt x="-27251" y="522760"/>
                  <a:pt x="-16686" y="227746"/>
                  <a:pt x="0" y="0"/>
                </a:cubicBezTo>
                <a:close/>
              </a:path>
              <a:path w="4975301" h="2797424" stroke="0" extrusionOk="0">
                <a:moveTo>
                  <a:pt x="0" y="0"/>
                </a:moveTo>
                <a:cubicBezTo>
                  <a:pt x="146496" y="-21373"/>
                  <a:pt x="325320" y="7139"/>
                  <a:pt x="572160" y="0"/>
                </a:cubicBezTo>
                <a:cubicBezTo>
                  <a:pt x="819000" y="-7139"/>
                  <a:pt x="890606" y="-18289"/>
                  <a:pt x="1044813" y="0"/>
                </a:cubicBezTo>
                <a:cubicBezTo>
                  <a:pt x="1199020" y="18289"/>
                  <a:pt x="1551300" y="-1322"/>
                  <a:pt x="1766232" y="0"/>
                </a:cubicBezTo>
                <a:cubicBezTo>
                  <a:pt x="1981164" y="1322"/>
                  <a:pt x="2065586" y="19048"/>
                  <a:pt x="2338391" y="0"/>
                </a:cubicBezTo>
                <a:cubicBezTo>
                  <a:pt x="2611196" y="-19048"/>
                  <a:pt x="2690441" y="481"/>
                  <a:pt x="2910551" y="0"/>
                </a:cubicBezTo>
                <a:cubicBezTo>
                  <a:pt x="3130661" y="-481"/>
                  <a:pt x="3432119" y="818"/>
                  <a:pt x="3631970" y="0"/>
                </a:cubicBezTo>
                <a:cubicBezTo>
                  <a:pt x="3831821" y="-818"/>
                  <a:pt x="3966342" y="-21755"/>
                  <a:pt x="4154376" y="0"/>
                </a:cubicBezTo>
                <a:cubicBezTo>
                  <a:pt x="4342410" y="21755"/>
                  <a:pt x="4767430" y="-32810"/>
                  <a:pt x="4975301" y="0"/>
                </a:cubicBezTo>
                <a:cubicBezTo>
                  <a:pt x="4976213" y="328885"/>
                  <a:pt x="4972151" y="429411"/>
                  <a:pt x="4975301" y="755304"/>
                </a:cubicBezTo>
                <a:cubicBezTo>
                  <a:pt x="4978451" y="1081197"/>
                  <a:pt x="4995723" y="1125703"/>
                  <a:pt x="4975301" y="1398712"/>
                </a:cubicBezTo>
                <a:cubicBezTo>
                  <a:pt x="4954879" y="1671721"/>
                  <a:pt x="4998189" y="1946825"/>
                  <a:pt x="4975301" y="2098068"/>
                </a:cubicBezTo>
                <a:cubicBezTo>
                  <a:pt x="4952413" y="2249311"/>
                  <a:pt x="4956613" y="2539050"/>
                  <a:pt x="4975301" y="2797424"/>
                </a:cubicBezTo>
                <a:cubicBezTo>
                  <a:pt x="4837300" y="2797722"/>
                  <a:pt x="4733282" y="2780774"/>
                  <a:pt x="4502647" y="2797424"/>
                </a:cubicBezTo>
                <a:cubicBezTo>
                  <a:pt x="4272012" y="2814074"/>
                  <a:pt x="4078325" y="2780879"/>
                  <a:pt x="3781229" y="2797424"/>
                </a:cubicBezTo>
                <a:cubicBezTo>
                  <a:pt x="3484133" y="2813969"/>
                  <a:pt x="3382551" y="2798050"/>
                  <a:pt x="3258822" y="2797424"/>
                </a:cubicBezTo>
                <a:cubicBezTo>
                  <a:pt x="3135093" y="2796798"/>
                  <a:pt x="2946113" y="2808573"/>
                  <a:pt x="2636910" y="2797424"/>
                </a:cubicBezTo>
                <a:cubicBezTo>
                  <a:pt x="2327707" y="2786275"/>
                  <a:pt x="2086895" y="2788194"/>
                  <a:pt x="1915491" y="2797424"/>
                </a:cubicBezTo>
                <a:cubicBezTo>
                  <a:pt x="1744087" y="2806654"/>
                  <a:pt x="1598141" y="2819030"/>
                  <a:pt x="1293578" y="2797424"/>
                </a:cubicBezTo>
                <a:cubicBezTo>
                  <a:pt x="989015" y="2775818"/>
                  <a:pt x="965609" y="2784871"/>
                  <a:pt x="820925" y="2797424"/>
                </a:cubicBezTo>
                <a:cubicBezTo>
                  <a:pt x="676241" y="2809977"/>
                  <a:pt x="171941" y="2808770"/>
                  <a:pt x="0" y="2797424"/>
                </a:cubicBezTo>
                <a:cubicBezTo>
                  <a:pt x="-27548" y="2618895"/>
                  <a:pt x="37320" y="2280669"/>
                  <a:pt x="0" y="2042120"/>
                </a:cubicBezTo>
                <a:cubicBezTo>
                  <a:pt x="-37320" y="1803571"/>
                  <a:pt x="-3296" y="1622908"/>
                  <a:pt x="0" y="1286815"/>
                </a:cubicBezTo>
                <a:cubicBezTo>
                  <a:pt x="3296" y="950722"/>
                  <a:pt x="-24295" y="47908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580A948-97B6-2635-180D-D44E24B3CF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79" y="1950783"/>
            <a:ext cx="5584482" cy="2167014"/>
          </a:xfrm>
          <a:custGeom>
            <a:avLst/>
            <a:gdLst>
              <a:gd name="connsiteX0" fmla="*/ 0 w 5584482"/>
              <a:gd name="connsiteY0" fmla="*/ 0 h 2167014"/>
              <a:gd name="connsiteX1" fmla="*/ 642215 w 5584482"/>
              <a:gd name="connsiteY1" fmla="*/ 0 h 2167014"/>
              <a:gd name="connsiteX2" fmla="*/ 1340276 w 5584482"/>
              <a:gd name="connsiteY2" fmla="*/ 0 h 2167014"/>
              <a:gd name="connsiteX3" fmla="*/ 2150026 w 5584482"/>
              <a:gd name="connsiteY3" fmla="*/ 0 h 2167014"/>
              <a:gd name="connsiteX4" fmla="*/ 2903931 w 5584482"/>
              <a:gd name="connsiteY4" fmla="*/ 0 h 2167014"/>
              <a:gd name="connsiteX5" fmla="*/ 3434456 w 5584482"/>
              <a:gd name="connsiteY5" fmla="*/ 0 h 2167014"/>
              <a:gd name="connsiteX6" fmla="*/ 4076672 w 5584482"/>
              <a:gd name="connsiteY6" fmla="*/ 0 h 2167014"/>
              <a:gd name="connsiteX7" fmla="*/ 4886422 w 5584482"/>
              <a:gd name="connsiteY7" fmla="*/ 0 h 2167014"/>
              <a:gd name="connsiteX8" fmla="*/ 5584482 w 5584482"/>
              <a:gd name="connsiteY8" fmla="*/ 0 h 2167014"/>
              <a:gd name="connsiteX9" fmla="*/ 5584482 w 5584482"/>
              <a:gd name="connsiteY9" fmla="*/ 563424 h 2167014"/>
              <a:gd name="connsiteX10" fmla="*/ 5584482 w 5584482"/>
              <a:gd name="connsiteY10" fmla="*/ 1040167 h 2167014"/>
              <a:gd name="connsiteX11" fmla="*/ 5584482 w 5584482"/>
              <a:gd name="connsiteY11" fmla="*/ 1538580 h 2167014"/>
              <a:gd name="connsiteX12" fmla="*/ 5584482 w 5584482"/>
              <a:gd name="connsiteY12" fmla="*/ 2167014 h 2167014"/>
              <a:gd name="connsiteX13" fmla="*/ 4998111 w 5584482"/>
              <a:gd name="connsiteY13" fmla="*/ 2167014 h 2167014"/>
              <a:gd name="connsiteX14" fmla="*/ 4467586 w 5584482"/>
              <a:gd name="connsiteY14" fmla="*/ 2167014 h 2167014"/>
              <a:gd name="connsiteX15" fmla="*/ 3937060 w 5584482"/>
              <a:gd name="connsiteY15" fmla="*/ 2167014 h 2167014"/>
              <a:gd name="connsiteX16" fmla="*/ 3183155 w 5584482"/>
              <a:gd name="connsiteY16" fmla="*/ 2167014 h 2167014"/>
              <a:gd name="connsiteX17" fmla="*/ 2652629 w 5584482"/>
              <a:gd name="connsiteY17" fmla="*/ 2167014 h 2167014"/>
              <a:gd name="connsiteX18" fmla="*/ 1954569 w 5584482"/>
              <a:gd name="connsiteY18" fmla="*/ 2167014 h 2167014"/>
              <a:gd name="connsiteX19" fmla="*/ 1368198 w 5584482"/>
              <a:gd name="connsiteY19" fmla="*/ 2167014 h 2167014"/>
              <a:gd name="connsiteX20" fmla="*/ 670138 w 5584482"/>
              <a:gd name="connsiteY20" fmla="*/ 2167014 h 2167014"/>
              <a:gd name="connsiteX21" fmla="*/ 0 w 5584482"/>
              <a:gd name="connsiteY21" fmla="*/ 2167014 h 2167014"/>
              <a:gd name="connsiteX22" fmla="*/ 0 w 5584482"/>
              <a:gd name="connsiteY22" fmla="*/ 1625261 h 2167014"/>
              <a:gd name="connsiteX23" fmla="*/ 0 w 5584482"/>
              <a:gd name="connsiteY23" fmla="*/ 1105177 h 2167014"/>
              <a:gd name="connsiteX24" fmla="*/ 0 w 5584482"/>
              <a:gd name="connsiteY24" fmla="*/ 585094 h 2167014"/>
              <a:gd name="connsiteX25" fmla="*/ 0 w 5584482"/>
              <a:gd name="connsiteY25" fmla="*/ 0 h 216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84482" h="2167014" fill="none" extrusionOk="0">
                <a:moveTo>
                  <a:pt x="0" y="0"/>
                </a:moveTo>
                <a:cubicBezTo>
                  <a:pt x="289827" y="20359"/>
                  <a:pt x="374795" y="-17064"/>
                  <a:pt x="642215" y="0"/>
                </a:cubicBezTo>
                <a:cubicBezTo>
                  <a:pt x="909635" y="17064"/>
                  <a:pt x="1061124" y="15937"/>
                  <a:pt x="1340276" y="0"/>
                </a:cubicBezTo>
                <a:cubicBezTo>
                  <a:pt x="1619428" y="-15937"/>
                  <a:pt x="1914641" y="-7476"/>
                  <a:pt x="2150026" y="0"/>
                </a:cubicBezTo>
                <a:cubicBezTo>
                  <a:pt x="2385411" y="7476"/>
                  <a:pt x="2634495" y="15761"/>
                  <a:pt x="2903931" y="0"/>
                </a:cubicBezTo>
                <a:cubicBezTo>
                  <a:pt x="3173367" y="-15761"/>
                  <a:pt x="3262506" y="11722"/>
                  <a:pt x="3434456" y="0"/>
                </a:cubicBezTo>
                <a:cubicBezTo>
                  <a:pt x="3606407" y="-11722"/>
                  <a:pt x="3917259" y="-24558"/>
                  <a:pt x="4076672" y="0"/>
                </a:cubicBezTo>
                <a:cubicBezTo>
                  <a:pt x="4236085" y="24558"/>
                  <a:pt x="4525701" y="-38901"/>
                  <a:pt x="4886422" y="0"/>
                </a:cubicBezTo>
                <a:cubicBezTo>
                  <a:pt x="5247143" y="38901"/>
                  <a:pt x="5392654" y="23733"/>
                  <a:pt x="5584482" y="0"/>
                </a:cubicBezTo>
                <a:cubicBezTo>
                  <a:pt x="5596849" y="186550"/>
                  <a:pt x="5579982" y="444462"/>
                  <a:pt x="5584482" y="563424"/>
                </a:cubicBezTo>
                <a:cubicBezTo>
                  <a:pt x="5588982" y="682386"/>
                  <a:pt x="5572784" y="900733"/>
                  <a:pt x="5584482" y="1040167"/>
                </a:cubicBezTo>
                <a:cubicBezTo>
                  <a:pt x="5596180" y="1179601"/>
                  <a:pt x="5604597" y="1390446"/>
                  <a:pt x="5584482" y="1538580"/>
                </a:cubicBezTo>
                <a:cubicBezTo>
                  <a:pt x="5564367" y="1686714"/>
                  <a:pt x="5562613" y="2024914"/>
                  <a:pt x="5584482" y="2167014"/>
                </a:cubicBezTo>
                <a:cubicBezTo>
                  <a:pt x="5461318" y="2171488"/>
                  <a:pt x="5264050" y="2160441"/>
                  <a:pt x="4998111" y="2167014"/>
                </a:cubicBezTo>
                <a:cubicBezTo>
                  <a:pt x="4732172" y="2173587"/>
                  <a:pt x="4657888" y="2171610"/>
                  <a:pt x="4467586" y="2167014"/>
                </a:cubicBezTo>
                <a:cubicBezTo>
                  <a:pt x="4277284" y="2162418"/>
                  <a:pt x="4191592" y="2170944"/>
                  <a:pt x="3937060" y="2167014"/>
                </a:cubicBezTo>
                <a:cubicBezTo>
                  <a:pt x="3682528" y="2163084"/>
                  <a:pt x="3454342" y="2154537"/>
                  <a:pt x="3183155" y="2167014"/>
                </a:cubicBezTo>
                <a:cubicBezTo>
                  <a:pt x="2911968" y="2179491"/>
                  <a:pt x="2810385" y="2155577"/>
                  <a:pt x="2652629" y="2167014"/>
                </a:cubicBezTo>
                <a:cubicBezTo>
                  <a:pt x="2494873" y="2178451"/>
                  <a:pt x="2118448" y="2151136"/>
                  <a:pt x="1954569" y="2167014"/>
                </a:cubicBezTo>
                <a:cubicBezTo>
                  <a:pt x="1790690" y="2182892"/>
                  <a:pt x="1643170" y="2138760"/>
                  <a:pt x="1368198" y="2167014"/>
                </a:cubicBezTo>
                <a:cubicBezTo>
                  <a:pt x="1093226" y="2195268"/>
                  <a:pt x="899256" y="2151529"/>
                  <a:pt x="670138" y="2167014"/>
                </a:cubicBezTo>
                <a:cubicBezTo>
                  <a:pt x="441020" y="2182499"/>
                  <a:pt x="271797" y="2187580"/>
                  <a:pt x="0" y="2167014"/>
                </a:cubicBezTo>
                <a:cubicBezTo>
                  <a:pt x="-16778" y="2058307"/>
                  <a:pt x="14578" y="1838695"/>
                  <a:pt x="0" y="1625261"/>
                </a:cubicBezTo>
                <a:cubicBezTo>
                  <a:pt x="-14578" y="1411827"/>
                  <a:pt x="19040" y="1287314"/>
                  <a:pt x="0" y="1105177"/>
                </a:cubicBezTo>
                <a:cubicBezTo>
                  <a:pt x="-19040" y="923040"/>
                  <a:pt x="-18832" y="778549"/>
                  <a:pt x="0" y="585094"/>
                </a:cubicBezTo>
                <a:cubicBezTo>
                  <a:pt x="18832" y="391639"/>
                  <a:pt x="10901" y="238904"/>
                  <a:pt x="0" y="0"/>
                </a:cubicBezTo>
                <a:close/>
              </a:path>
              <a:path w="5584482" h="2167014" stroke="0" extrusionOk="0">
                <a:moveTo>
                  <a:pt x="0" y="0"/>
                </a:moveTo>
                <a:cubicBezTo>
                  <a:pt x="175310" y="8596"/>
                  <a:pt x="469585" y="-20613"/>
                  <a:pt x="642215" y="0"/>
                </a:cubicBezTo>
                <a:cubicBezTo>
                  <a:pt x="814845" y="20613"/>
                  <a:pt x="928394" y="-23748"/>
                  <a:pt x="1172741" y="0"/>
                </a:cubicBezTo>
                <a:cubicBezTo>
                  <a:pt x="1417088" y="23748"/>
                  <a:pt x="1616290" y="-37917"/>
                  <a:pt x="1982491" y="0"/>
                </a:cubicBezTo>
                <a:cubicBezTo>
                  <a:pt x="2348692" y="37917"/>
                  <a:pt x="2433724" y="-3083"/>
                  <a:pt x="2624707" y="0"/>
                </a:cubicBezTo>
                <a:cubicBezTo>
                  <a:pt x="2815690" y="3083"/>
                  <a:pt x="3003519" y="20463"/>
                  <a:pt x="3266922" y="0"/>
                </a:cubicBezTo>
                <a:cubicBezTo>
                  <a:pt x="3530325" y="-20463"/>
                  <a:pt x="3673431" y="25529"/>
                  <a:pt x="4076672" y="0"/>
                </a:cubicBezTo>
                <a:cubicBezTo>
                  <a:pt x="4479913" y="-25529"/>
                  <a:pt x="4423210" y="-16674"/>
                  <a:pt x="4663042" y="0"/>
                </a:cubicBezTo>
                <a:cubicBezTo>
                  <a:pt x="4902874" y="16674"/>
                  <a:pt x="5231782" y="5983"/>
                  <a:pt x="5584482" y="0"/>
                </a:cubicBezTo>
                <a:cubicBezTo>
                  <a:pt x="5581291" y="246739"/>
                  <a:pt x="5605152" y="305808"/>
                  <a:pt x="5584482" y="585094"/>
                </a:cubicBezTo>
                <a:cubicBezTo>
                  <a:pt x="5563812" y="864380"/>
                  <a:pt x="5563789" y="969039"/>
                  <a:pt x="5584482" y="1083507"/>
                </a:cubicBezTo>
                <a:cubicBezTo>
                  <a:pt x="5605175" y="1197975"/>
                  <a:pt x="5592024" y="1502019"/>
                  <a:pt x="5584482" y="1625261"/>
                </a:cubicBezTo>
                <a:cubicBezTo>
                  <a:pt x="5576940" y="1748503"/>
                  <a:pt x="5583596" y="1928063"/>
                  <a:pt x="5584482" y="2167014"/>
                </a:cubicBezTo>
                <a:cubicBezTo>
                  <a:pt x="5435397" y="2168288"/>
                  <a:pt x="5225182" y="2151788"/>
                  <a:pt x="5053956" y="2167014"/>
                </a:cubicBezTo>
                <a:cubicBezTo>
                  <a:pt x="4882730" y="2182240"/>
                  <a:pt x="4576432" y="2204381"/>
                  <a:pt x="4244206" y="2167014"/>
                </a:cubicBezTo>
                <a:cubicBezTo>
                  <a:pt x="3911980" y="2129648"/>
                  <a:pt x="3786256" y="2159828"/>
                  <a:pt x="3657836" y="2167014"/>
                </a:cubicBezTo>
                <a:cubicBezTo>
                  <a:pt x="3529416" y="2174201"/>
                  <a:pt x="3145482" y="2187882"/>
                  <a:pt x="2959775" y="2167014"/>
                </a:cubicBezTo>
                <a:cubicBezTo>
                  <a:pt x="2774068" y="2146146"/>
                  <a:pt x="2491714" y="2179822"/>
                  <a:pt x="2150026" y="2167014"/>
                </a:cubicBezTo>
                <a:cubicBezTo>
                  <a:pt x="1808338" y="2154206"/>
                  <a:pt x="1623364" y="2183945"/>
                  <a:pt x="1451965" y="2167014"/>
                </a:cubicBezTo>
                <a:cubicBezTo>
                  <a:pt x="1280566" y="2150083"/>
                  <a:pt x="1129235" y="2174922"/>
                  <a:pt x="921440" y="2167014"/>
                </a:cubicBezTo>
                <a:cubicBezTo>
                  <a:pt x="713645" y="2159106"/>
                  <a:pt x="401836" y="2211007"/>
                  <a:pt x="0" y="2167014"/>
                </a:cubicBezTo>
                <a:cubicBezTo>
                  <a:pt x="-1901" y="2010283"/>
                  <a:pt x="-9227" y="1780751"/>
                  <a:pt x="0" y="1581920"/>
                </a:cubicBezTo>
                <a:cubicBezTo>
                  <a:pt x="9227" y="1383089"/>
                  <a:pt x="10670" y="1183695"/>
                  <a:pt x="0" y="996826"/>
                </a:cubicBezTo>
                <a:cubicBezTo>
                  <a:pt x="-10670" y="809957"/>
                  <a:pt x="35680" y="43602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88D277-4219-6ECA-2294-6667125885DB}"/>
              </a:ext>
            </a:extLst>
          </p:cNvPr>
          <p:cNvSpPr txBox="1"/>
          <p:nvPr/>
        </p:nvSpPr>
        <p:spPr>
          <a:xfrm>
            <a:off x="709313" y="4705505"/>
            <a:ext cx="4975300" cy="523220"/>
          </a:xfrm>
          <a:custGeom>
            <a:avLst/>
            <a:gdLst>
              <a:gd name="connsiteX0" fmla="*/ 0 w 4975300"/>
              <a:gd name="connsiteY0" fmla="*/ 0 h 523220"/>
              <a:gd name="connsiteX1" fmla="*/ 522407 w 4975300"/>
              <a:gd name="connsiteY1" fmla="*/ 0 h 523220"/>
              <a:gd name="connsiteX2" fmla="*/ 1194072 w 4975300"/>
              <a:gd name="connsiteY2" fmla="*/ 0 h 523220"/>
              <a:gd name="connsiteX3" fmla="*/ 1766232 w 4975300"/>
              <a:gd name="connsiteY3" fmla="*/ 0 h 523220"/>
              <a:gd name="connsiteX4" fmla="*/ 2288638 w 4975300"/>
              <a:gd name="connsiteY4" fmla="*/ 0 h 523220"/>
              <a:gd name="connsiteX5" fmla="*/ 2960304 w 4975300"/>
              <a:gd name="connsiteY5" fmla="*/ 0 h 523220"/>
              <a:gd name="connsiteX6" fmla="*/ 3582216 w 4975300"/>
              <a:gd name="connsiteY6" fmla="*/ 0 h 523220"/>
              <a:gd name="connsiteX7" fmla="*/ 4204129 w 4975300"/>
              <a:gd name="connsiteY7" fmla="*/ 0 h 523220"/>
              <a:gd name="connsiteX8" fmla="*/ 4975300 w 4975300"/>
              <a:gd name="connsiteY8" fmla="*/ 0 h 523220"/>
              <a:gd name="connsiteX9" fmla="*/ 4975300 w 4975300"/>
              <a:gd name="connsiteY9" fmla="*/ 523220 h 523220"/>
              <a:gd name="connsiteX10" fmla="*/ 4452894 w 4975300"/>
              <a:gd name="connsiteY10" fmla="*/ 523220 h 523220"/>
              <a:gd name="connsiteX11" fmla="*/ 3980240 w 4975300"/>
              <a:gd name="connsiteY11" fmla="*/ 523220 h 523220"/>
              <a:gd name="connsiteX12" fmla="*/ 3308575 w 4975300"/>
              <a:gd name="connsiteY12" fmla="*/ 523220 h 523220"/>
              <a:gd name="connsiteX13" fmla="*/ 2786168 w 4975300"/>
              <a:gd name="connsiteY13" fmla="*/ 523220 h 523220"/>
              <a:gd name="connsiteX14" fmla="*/ 2114503 w 4975300"/>
              <a:gd name="connsiteY14" fmla="*/ 523220 h 523220"/>
              <a:gd name="connsiteX15" fmla="*/ 1393084 w 4975300"/>
              <a:gd name="connsiteY15" fmla="*/ 523220 h 523220"/>
              <a:gd name="connsiteX16" fmla="*/ 820925 w 4975300"/>
              <a:gd name="connsiteY16" fmla="*/ 523220 h 523220"/>
              <a:gd name="connsiteX17" fmla="*/ 0 w 4975300"/>
              <a:gd name="connsiteY17" fmla="*/ 523220 h 523220"/>
              <a:gd name="connsiteX18" fmla="*/ 0 w 4975300"/>
              <a:gd name="connsiteY1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975300" h="523220" fill="none" extrusionOk="0">
                <a:moveTo>
                  <a:pt x="0" y="0"/>
                </a:moveTo>
                <a:cubicBezTo>
                  <a:pt x="127623" y="-859"/>
                  <a:pt x="299921" y="12376"/>
                  <a:pt x="522407" y="0"/>
                </a:cubicBezTo>
                <a:cubicBezTo>
                  <a:pt x="744893" y="-12376"/>
                  <a:pt x="1025530" y="-31206"/>
                  <a:pt x="1194072" y="0"/>
                </a:cubicBezTo>
                <a:cubicBezTo>
                  <a:pt x="1362614" y="31206"/>
                  <a:pt x="1526084" y="-2267"/>
                  <a:pt x="1766232" y="0"/>
                </a:cubicBezTo>
                <a:cubicBezTo>
                  <a:pt x="2006380" y="2267"/>
                  <a:pt x="2061776" y="-20547"/>
                  <a:pt x="2288638" y="0"/>
                </a:cubicBezTo>
                <a:cubicBezTo>
                  <a:pt x="2515500" y="20547"/>
                  <a:pt x="2643252" y="-11457"/>
                  <a:pt x="2960304" y="0"/>
                </a:cubicBezTo>
                <a:cubicBezTo>
                  <a:pt x="3277356" y="11457"/>
                  <a:pt x="3372288" y="29792"/>
                  <a:pt x="3582216" y="0"/>
                </a:cubicBezTo>
                <a:cubicBezTo>
                  <a:pt x="3792144" y="-29792"/>
                  <a:pt x="4054522" y="-27628"/>
                  <a:pt x="4204129" y="0"/>
                </a:cubicBezTo>
                <a:cubicBezTo>
                  <a:pt x="4353736" y="27628"/>
                  <a:pt x="4719810" y="37074"/>
                  <a:pt x="4975300" y="0"/>
                </a:cubicBezTo>
                <a:cubicBezTo>
                  <a:pt x="4958687" y="130653"/>
                  <a:pt x="4976018" y="293615"/>
                  <a:pt x="4975300" y="523220"/>
                </a:cubicBezTo>
                <a:cubicBezTo>
                  <a:pt x="4817989" y="541834"/>
                  <a:pt x="4694121" y="548032"/>
                  <a:pt x="4452894" y="523220"/>
                </a:cubicBezTo>
                <a:cubicBezTo>
                  <a:pt x="4211667" y="498408"/>
                  <a:pt x="4150488" y="546579"/>
                  <a:pt x="3980240" y="523220"/>
                </a:cubicBezTo>
                <a:cubicBezTo>
                  <a:pt x="3809992" y="499861"/>
                  <a:pt x="3478502" y="490016"/>
                  <a:pt x="3308575" y="523220"/>
                </a:cubicBezTo>
                <a:cubicBezTo>
                  <a:pt x="3138648" y="556424"/>
                  <a:pt x="2926965" y="538478"/>
                  <a:pt x="2786168" y="523220"/>
                </a:cubicBezTo>
                <a:cubicBezTo>
                  <a:pt x="2645371" y="507962"/>
                  <a:pt x="2285695" y="542192"/>
                  <a:pt x="2114503" y="523220"/>
                </a:cubicBezTo>
                <a:cubicBezTo>
                  <a:pt x="1943312" y="504248"/>
                  <a:pt x="1553311" y="503574"/>
                  <a:pt x="1393084" y="523220"/>
                </a:cubicBezTo>
                <a:cubicBezTo>
                  <a:pt x="1232857" y="542866"/>
                  <a:pt x="1010325" y="501487"/>
                  <a:pt x="820925" y="523220"/>
                </a:cubicBezTo>
                <a:cubicBezTo>
                  <a:pt x="631525" y="544953"/>
                  <a:pt x="170777" y="490420"/>
                  <a:pt x="0" y="523220"/>
                </a:cubicBezTo>
                <a:cubicBezTo>
                  <a:pt x="-9134" y="358822"/>
                  <a:pt x="-21808" y="107605"/>
                  <a:pt x="0" y="0"/>
                </a:cubicBezTo>
                <a:close/>
              </a:path>
              <a:path w="4975300" h="523220" stroke="0" extrusionOk="0">
                <a:moveTo>
                  <a:pt x="0" y="0"/>
                </a:moveTo>
                <a:cubicBezTo>
                  <a:pt x="146496" y="-21373"/>
                  <a:pt x="325320" y="7139"/>
                  <a:pt x="572160" y="0"/>
                </a:cubicBezTo>
                <a:cubicBezTo>
                  <a:pt x="819000" y="-7139"/>
                  <a:pt x="890606" y="-18289"/>
                  <a:pt x="1044813" y="0"/>
                </a:cubicBezTo>
                <a:cubicBezTo>
                  <a:pt x="1199020" y="18289"/>
                  <a:pt x="1551300" y="-1322"/>
                  <a:pt x="1766232" y="0"/>
                </a:cubicBezTo>
                <a:cubicBezTo>
                  <a:pt x="1981164" y="1322"/>
                  <a:pt x="2065586" y="19048"/>
                  <a:pt x="2338391" y="0"/>
                </a:cubicBezTo>
                <a:cubicBezTo>
                  <a:pt x="2611196" y="-19048"/>
                  <a:pt x="2690441" y="481"/>
                  <a:pt x="2910551" y="0"/>
                </a:cubicBezTo>
                <a:cubicBezTo>
                  <a:pt x="3130661" y="-481"/>
                  <a:pt x="3436707" y="4876"/>
                  <a:pt x="3631969" y="0"/>
                </a:cubicBezTo>
                <a:cubicBezTo>
                  <a:pt x="3827231" y="-4876"/>
                  <a:pt x="3963300" y="-24032"/>
                  <a:pt x="4154376" y="0"/>
                </a:cubicBezTo>
                <a:cubicBezTo>
                  <a:pt x="4345452" y="24032"/>
                  <a:pt x="4770881" y="-32765"/>
                  <a:pt x="4975300" y="0"/>
                </a:cubicBezTo>
                <a:cubicBezTo>
                  <a:pt x="4969918" y="109762"/>
                  <a:pt x="4975537" y="284081"/>
                  <a:pt x="4975300" y="523220"/>
                </a:cubicBezTo>
                <a:cubicBezTo>
                  <a:pt x="4816731" y="538396"/>
                  <a:pt x="4638014" y="548049"/>
                  <a:pt x="4452894" y="523220"/>
                </a:cubicBezTo>
                <a:cubicBezTo>
                  <a:pt x="4267774" y="498391"/>
                  <a:pt x="4103756" y="526012"/>
                  <a:pt x="3830981" y="523220"/>
                </a:cubicBezTo>
                <a:cubicBezTo>
                  <a:pt x="3558206" y="520428"/>
                  <a:pt x="3455863" y="518683"/>
                  <a:pt x="3258822" y="523220"/>
                </a:cubicBezTo>
                <a:cubicBezTo>
                  <a:pt x="3061781" y="527757"/>
                  <a:pt x="2858157" y="516076"/>
                  <a:pt x="2537403" y="523220"/>
                </a:cubicBezTo>
                <a:cubicBezTo>
                  <a:pt x="2216649" y="530364"/>
                  <a:pt x="2113081" y="506675"/>
                  <a:pt x="1815985" y="523220"/>
                </a:cubicBezTo>
                <a:cubicBezTo>
                  <a:pt x="1518889" y="539765"/>
                  <a:pt x="1417307" y="523846"/>
                  <a:pt x="1293578" y="523220"/>
                </a:cubicBezTo>
                <a:cubicBezTo>
                  <a:pt x="1169849" y="522594"/>
                  <a:pt x="980869" y="534369"/>
                  <a:pt x="671666" y="523220"/>
                </a:cubicBezTo>
                <a:cubicBezTo>
                  <a:pt x="362463" y="512071"/>
                  <a:pt x="139528" y="553863"/>
                  <a:pt x="0" y="523220"/>
                </a:cubicBezTo>
                <a:cubicBezTo>
                  <a:pt x="-9121" y="333901"/>
                  <a:pt x="-25595" y="1356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We can see from loading the data and running </a:t>
            </a:r>
            <a:r>
              <a:rPr lang="en-US" sz="1400" b="1" dirty="0"/>
              <a:t>df.shape </a:t>
            </a:r>
            <a:r>
              <a:rPr lang="en-US" sz="1400" dirty="0"/>
              <a:t>that the dataframe has </a:t>
            </a:r>
            <a:r>
              <a:rPr lang="en-US" sz="1400" b="1" dirty="0"/>
              <a:t>91 rows (activities) and 7 columns (years). </a:t>
            </a:r>
            <a:endParaRPr lang="en-GB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19E92-9A5A-7D11-D428-3E13925F04B1}"/>
              </a:ext>
            </a:extLst>
          </p:cNvPr>
          <p:cNvSpPr txBox="1"/>
          <p:nvPr/>
        </p:nvSpPr>
        <p:spPr>
          <a:xfrm>
            <a:off x="6140302" y="4060880"/>
            <a:ext cx="4975300" cy="738664"/>
          </a:xfrm>
          <a:custGeom>
            <a:avLst/>
            <a:gdLst>
              <a:gd name="connsiteX0" fmla="*/ 0 w 4975300"/>
              <a:gd name="connsiteY0" fmla="*/ 0 h 738664"/>
              <a:gd name="connsiteX1" fmla="*/ 522407 w 4975300"/>
              <a:gd name="connsiteY1" fmla="*/ 0 h 738664"/>
              <a:gd name="connsiteX2" fmla="*/ 1094566 w 4975300"/>
              <a:gd name="connsiteY2" fmla="*/ 0 h 738664"/>
              <a:gd name="connsiteX3" fmla="*/ 1616973 w 4975300"/>
              <a:gd name="connsiteY3" fmla="*/ 0 h 738664"/>
              <a:gd name="connsiteX4" fmla="*/ 2288638 w 4975300"/>
              <a:gd name="connsiteY4" fmla="*/ 0 h 738664"/>
              <a:gd name="connsiteX5" fmla="*/ 2910551 w 4975300"/>
              <a:gd name="connsiteY5" fmla="*/ 0 h 738664"/>
              <a:gd name="connsiteX6" fmla="*/ 3532463 w 4975300"/>
              <a:gd name="connsiteY6" fmla="*/ 0 h 738664"/>
              <a:gd name="connsiteX7" fmla="*/ 4253882 w 4975300"/>
              <a:gd name="connsiteY7" fmla="*/ 0 h 738664"/>
              <a:gd name="connsiteX8" fmla="*/ 4975300 w 4975300"/>
              <a:gd name="connsiteY8" fmla="*/ 0 h 738664"/>
              <a:gd name="connsiteX9" fmla="*/ 4975300 w 4975300"/>
              <a:gd name="connsiteY9" fmla="*/ 347172 h 738664"/>
              <a:gd name="connsiteX10" fmla="*/ 4975300 w 4975300"/>
              <a:gd name="connsiteY10" fmla="*/ 738664 h 738664"/>
              <a:gd name="connsiteX11" fmla="*/ 4502647 w 4975300"/>
              <a:gd name="connsiteY11" fmla="*/ 738664 h 738664"/>
              <a:gd name="connsiteX12" fmla="*/ 3980240 w 4975300"/>
              <a:gd name="connsiteY12" fmla="*/ 738664 h 738664"/>
              <a:gd name="connsiteX13" fmla="*/ 3308575 w 4975300"/>
              <a:gd name="connsiteY13" fmla="*/ 738664 h 738664"/>
              <a:gd name="connsiteX14" fmla="*/ 2587156 w 4975300"/>
              <a:gd name="connsiteY14" fmla="*/ 738664 h 738664"/>
              <a:gd name="connsiteX15" fmla="*/ 2014997 w 4975300"/>
              <a:gd name="connsiteY15" fmla="*/ 738664 h 738664"/>
              <a:gd name="connsiteX16" fmla="*/ 1293578 w 4975300"/>
              <a:gd name="connsiteY16" fmla="*/ 738664 h 738664"/>
              <a:gd name="connsiteX17" fmla="*/ 771172 w 4975300"/>
              <a:gd name="connsiteY17" fmla="*/ 738664 h 738664"/>
              <a:gd name="connsiteX18" fmla="*/ 0 w 4975300"/>
              <a:gd name="connsiteY18" fmla="*/ 738664 h 738664"/>
              <a:gd name="connsiteX19" fmla="*/ 0 w 4975300"/>
              <a:gd name="connsiteY19" fmla="*/ 391492 h 738664"/>
              <a:gd name="connsiteX20" fmla="*/ 0 w 4975300"/>
              <a:gd name="connsiteY2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75300" h="738664" fill="none" extrusionOk="0">
                <a:moveTo>
                  <a:pt x="0" y="0"/>
                </a:moveTo>
                <a:cubicBezTo>
                  <a:pt x="140770" y="-20654"/>
                  <a:pt x="293836" y="6762"/>
                  <a:pt x="522407" y="0"/>
                </a:cubicBezTo>
                <a:cubicBezTo>
                  <a:pt x="750978" y="-6762"/>
                  <a:pt x="855143" y="-1825"/>
                  <a:pt x="1094566" y="0"/>
                </a:cubicBezTo>
                <a:cubicBezTo>
                  <a:pt x="1333989" y="1825"/>
                  <a:pt x="1382717" y="-22022"/>
                  <a:pt x="1616973" y="0"/>
                </a:cubicBezTo>
                <a:cubicBezTo>
                  <a:pt x="1851229" y="22022"/>
                  <a:pt x="1973174" y="-7411"/>
                  <a:pt x="2288638" y="0"/>
                </a:cubicBezTo>
                <a:cubicBezTo>
                  <a:pt x="2604102" y="7411"/>
                  <a:pt x="2694983" y="26257"/>
                  <a:pt x="2910551" y="0"/>
                </a:cubicBezTo>
                <a:cubicBezTo>
                  <a:pt x="3126119" y="-26257"/>
                  <a:pt x="3385391" y="-21968"/>
                  <a:pt x="3532463" y="0"/>
                </a:cubicBezTo>
                <a:cubicBezTo>
                  <a:pt x="3679535" y="21968"/>
                  <a:pt x="3983232" y="-31712"/>
                  <a:pt x="4253882" y="0"/>
                </a:cubicBezTo>
                <a:cubicBezTo>
                  <a:pt x="4524532" y="31712"/>
                  <a:pt x="4693238" y="-19813"/>
                  <a:pt x="4975300" y="0"/>
                </a:cubicBezTo>
                <a:cubicBezTo>
                  <a:pt x="4974200" y="114715"/>
                  <a:pt x="4967530" y="251356"/>
                  <a:pt x="4975300" y="347172"/>
                </a:cubicBezTo>
                <a:cubicBezTo>
                  <a:pt x="4983070" y="442988"/>
                  <a:pt x="4987909" y="624980"/>
                  <a:pt x="4975300" y="738664"/>
                </a:cubicBezTo>
                <a:cubicBezTo>
                  <a:pt x="4803535" y="730256"/>
                  <a:pt x="4641196" y="735083"/>
                  <a:pt x="4502647" y="738664"/>
                </a:cubicBezTo>
                <a:cubicBezTo>
                  <a:pt x="4364098" y="742245"/>
                  <a:pt x="4121037" y="753922"/>
                  <a:pt x="3980240" y="738664"/>
                </a:cubicBezTo>
                <a:cubicBezTo>
                  <a:pt x="3839443" y="723406"/>
                  <a:pt x="3479767" y="757636"/>
                  <a:pt x="3308575" y="738664"/>
                </a:cubicBezTo>
                <a:cubicBezTo>
                  <a:pt x="3137384" y="719692"/>
                  <a:pt x="2747383" y="719018"/>
                  <a:pt x="2587156" y="738664"/>
                </a:cubicBezTo>
                <a:cubicBezTo>
                  <a:pt x="2426929" y="758310"/>
                  <a:pt x="2204397" y="716931"/>
                  <a:pt x="2014997" y="738664"/>
                </a:cubicBezTo>
                <a:cubicBezTo>
                  <a:pt x="1825597" y="760397"/>
                  <a:pt x="1482068" y="753308"/>
                  <a:pt x="1293578" y="738664"/>
                </a:cubicBezTo>
                <a:cubicBezTo>
                  <a:pt x="1105088" y="724020"/>
                  <a:pt x="938886" y="743077"/>
                  <a:pt x="771172" y="738664"/>
                </a:cubicBezTo>
                <a:cubicBezTo>
                  <a:pt x="603458" y="734251"/>
                  <a:pt x="378334" y="757458"/>
                  <a:pt x="0" y="738664"/>
                </a:cubicBezTo>
                <a:cubicBezTo>
                  <a:pt x="-9373" y="647075"/>
                  <a:pt x="14182" y="537822"/>
                  <a:pt x="0" y="391492"/>
                </a:cubicBezTo>
                <a:cubicBezTo>
                  <a:pt x="-14182" y="245162"/>
                  <a:pt x="-42" y="101530"/>
                  <a:pt x="0" y="0"/>
                </a:cubicBezTo>
                <a:close/>
              </a:path>
              <a:path w="4975300" h="738664" stroke="0" extrusionOk="0">
                <a:moveTo>
                  <a:pt x="0" y="0"/>
                </a:moveTo>
                <a:cubicBezTo>
                  <a:pt x="146496" y="-21373"/>
                  <a:pt x="325320" y="7139"/>
                  <a:pt x="572160" y="0"/>
                </a:cubicBezTo>
                <a:cubicBezTo>
                  <a:pt x="819000" y="-7139"/>
                  <a:pt x="890606" y="-18289"/>
                  <a:pt x="1044813" y="0"/>
                </a:cubicBezTo>
                <a:cubicBezTo>
                  <a:pt x="1199020" y="18289"/>
                  <a:pt x="1551300" y="-1322"/>
                  <a:pt x="1766232" y="0"/>
                </a:cubicBezTo>
                <a:cubicBezTo>
                  <a:pt x="1981164" y="1322"/>
                  <a:pt x="2065586" y="19048"/>
                  <a:pt x="2338391" y="0"/>
                </a:cubicBezTo>
                <a:cubicBezTo>
                  <a:pt x="2611196" y="-19048"/>
                  <a:pt x="2690441" y="481"/>
                  <a:pt x="2910551" y="0"/>
                </a:cubicBezTo>
                <a:cubicBezTo>
                  <a:pt x="3130661" y="-481"/>
                  <a:pt x="3436707" y="4876"/>
                  <a:pt x="3631969" y="0"/>
                </a:cubicBezTo>
                <a:cubicBezTo>
                  <a:pt x="3827231" y="-4876"/>
                  <a:pt x="3963300" y="-24032"/>
                  <a:pt x="4154376" y="0"/>
                </a:cubicBezTo>
                <a:cubicBezTo>
                  <a:pt x="4345452" y="24032"/>
                  <a:pt x="4770881" y="-32765"/>
                  <a:pt x="4975300" y="0"/>
                </a:cubicBezTo>
                <a:cubicBezTo>
                  <a:pt x="4966949" y="128146"/>
                  <a:pt x="4957025" y="284394"/>
                  <a:pt x="4975300" y="384105"/>
                </a:cubicBezTo>
                <a:cubicBezTo>
                  <a:pt x="4993575" y="483816"/>
                  <a:pt x="4979709" y="650359"/>
                  <a:pt x="4975300" y="738664"/>
                </a:cubicBezTo>
                <a:cubicBezTo>
                  <a:pt x="4806236" y="723662"/>
                  <a:pt x="4625257" y="738855"/>
                  <a:pt x="4353388" y="738664"/>
                </a:cubicBezTo>
                <a:cubicBezTo>
                  <a:pt x="4081519" y="738473"/>
                  <a:pt x="3981189" y="738894"/>
                  <a:pt x="3781228" y="738664"/>
                </a:cubicBezTo>
                <a:cubicBezTo>
                  <a:pt x="3581267" y="738434"/>
                  <a:pt x="3378377" y="729831"/>
                  <a:pt x="3059810" y="738664"/>
                </a:cubicBezTo>
                <a:cubicBezTo>
                  <a:pt x="2741243" y="747497"/>
                  <a:pt x="2641136" y="722922"/>
                  <a:pt x="2338391" y="738664"/>
                </a:cubicBezTo>
                <a:cubicBezTo>
                  <a:pt x="2035646" y="754406"/>
                  <a:pt x="1936175" y="738525"/>
                  <a:pt x="1815985" y="738664"/>
                </a:cubicBezTo>
                <a:cubicBezTo>
                  <a:pt x="1695795" y="738803"/>
                  <a:pt x="1322658" y="756076"/>
                  <a:pt x="1194072" y="738664"/>
                </a:cubicBezTo>
                <a:cubicBezTo>
                  <a:pt x="1065486" y="721252"/>
                  <a:pt x="307742" y="779486"/>
                  <a:pt x="0" y="738664"/>
                </a:cubicBezTo>
                <a:cubicBezTo>
                  <a:pt x="-11355" y="598021"/>
                  <a:pt x="-15551" y="538879"/>
                  <a:pt x="0" y="369332"/>
                </a:cubicBezTo>
                <a:cubicBezTo>
                  <a:pt x="15551" y="199785"/>
                  <a:pt x="11701" y="1594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df</a:t>
            </a:r>
            <a:r>
              <a:rPr lang="en-US" sz="1400" b="1" dirty="0"/>
              <a:t>[col].</a:t>
            </a:r>
            <a:r>
              <a:rPr lang="en-US" sz="1400" b="1" dirty="0" err="1"/>
              <a:t>str.replace</a:t>
            </a:r>
            <a:r>
              <a:rPr lang="en-US" sz="1400" b="1" dirty="0"/>
              <a:t>('%', ‘’) </a:t>
            </a:r>
            <a:r>
              <a:rPr lang="en-US" sz="1400" dirty="0"/>
              <a:t>This code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removes the percentage sign</a:t>
            </a:r>
            <a:r>
              <a:rPr lang="en-US" sz="1400" b="1" dirty="0">
                <a:solidFill>
                  <a:srgbClr val="FF27B0"/>
                </a:solidFill>
              </a:rPr>
              <a:t> </a:t>
            </a:r>
            <a:r>
              <a:rPr lang="en-US" sz="1400" dirty="0"/>
              <a:t>from the years columns specified in the dataframe. This is a useful step before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converting strings into numeric format.</a:t>
            </a:r>
            <a:endParaRPr lang="en-GB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7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4F679-89C8-B7ED-A96C-2A23042B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C3D9DAE2-C48E-DE25-580B-4F277670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6CB0D5-0546-4056-8E59-A7F6B60B6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5B0181-FE7F-2AAD-5BC3-1114B4CE7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B96E1-0C09-A134-52A8-84C4418D53C7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 Cleaning and Preprocessing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271B-3D6B-EF37-B339-1029AF30E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from 2017 – 2023: 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66898B-4542-D13F-9E09-D082C7D2223D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6AD9C5FC-D0AE-7FAC-B4A3-CE1256311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D13EC432-2267-C849-ECE7-02E7FB157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" y="5372632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454A4F2C-BE3C-DFA2-0B51-7DB401563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45" y="5350921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7965E8FD-952E-66E0-496F-63BD2B11F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17" y="5348163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985DC1BA-E2BE-DC0E-2AEE-EA3FFC4E40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55" y="5327978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C5BD40D3-735E-B05F-5DC2-78FAA58E55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21" y="5299252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8A1684-2452-6C11-5DB7-A084246F8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83" y="1970456"/>
            <a:ext cx="3051210" cy="1870961"/>
          </a:xfrm>
          <a:custGeom>
            <a:avLst/>
            <a:gdLst>
              <a:gd name="connsiteX0" fmla="*/ 0 w 3051210"/>
              <a:gd name="connsiteY0" fmla="*/ 0 h 1870961"/>
              <a:gd name="connsiteX1" fmla="*/ 549218 w 3051210"/>
              <a:gd name="connsiteY1" fmla="*/ 0 h 1870961"/>
              <a:gd name="connsiteX2" fmla="*/ 1067924 w 3051210"/>
              <a:gd name="connsiteY2" fmla="*/ 0 h 1870961"/>
              <a:gd name="connsiteX3" fmla="*/ 1586629 w 3051210"/>
              <a:gd name="connsiteY3" fmla="*/ 0 h 1870961"/>
              <a:gd name="connsiteX4" fmla="*/ 2257895 w 3051210"/>
              <a:gd name="connsiteY4" fmla="*/ 0 h 1870961"/>
              <a:gd name="connsiteX5" fmla="*/ 3051210 w 3051210"/>
              <a:gd name="connsiteY5" fmla="*/ 0 h 1870961"/>
              <a:gd name="connsiteX6" fmla="*/ 3051210 w 3051210"/>
              <a:gd name="connsiteY6" fmla="*/ 586234 h 1870961"/>
              <a:gd name="connsiteX7" fmla="*/ 3051210 w 3051210"/>
              <a:gd name="connsiteY7" fmla="*/ 1247307 h 1870961"/>
              <a:gd name="connsiteX8" fmla="*/ 3051210 w 3051210"/>
              <a:gd name="connsiteY8" fmla="*/ 1870961 h 1870961"/>
              <a:gd name="connsiteX9" fmla="*/ 2410456 w 3051210"/>
              <a:gd name="connsiteY9" fmla="*/ 1870961 h 1870961"/>
              <a:gd name="connsiteX10" fmla="*/ 1891750 w 3051210"/>
              <a:gd name="connsiteY10" fmla="*/ 1870961 h 1870961"/>
              <a:gd name="connsiteX11" fmla="*/ 1342532 w 3051210"/>
              <a:gd name="connsiteY11" fmla="*/ 1870961 h 1870961"/>
              <a:gd name="connsiteX12" fmla="*/ 671266 w 3051210"/>
              <a:gd name="connsiteY12" fmla="*/ 1870961 h 1870961"/>
              <a:gd name="connsiteX13" fmla="*/ 0 w 3051210"/>
              <a:gd name="connsiteY13" fmla="*/ 1870961 h 1870961"/>
              <a:gd name="connsiteX14" fmla="*/ 0 w 3051210"/>
              <a:gd name="connsiteY14" fmla="*/ 1266017 h 1870961"/>
              <a:gd name="connsiteX15" fmla="*/ 0 w 3051210"/>
              <a:gd name="connsiteY15" fmla="*/ 604944 h 1870961"/>
              <a:gd name="connsiteX16" fmla="*/ 0 w 3051210"/>
              <a:gd name="connsiteY16" fmla="*/ 0 h 187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1210" h="1870961" fill="none" extrusionOk="0">
                <a:moveTo>
                  <a:pt x="0" y="0"/>
                </a:moveTo>
                <a:cubicBezTo>
                  <a:pt x="145228" y="22731"/>
                  <a:pt x="432979" y="-25055"/>
                  <a:pt x="549218" y="0"/>
                </a:cubicBezTo>
                <a:cubicBezTo>
                  <a:pt x="665457" y="25055"/>
                  <a:pt x="952115" y="13959"/>
                  <a:pt x="1067924" y="0"/>
                </a:cubicBezTo>
                <a:cubicBezTo>
                  <a:pt x="1183733" y="-13959"/>
                  <a:pt x="1397729" y="22656"/>
                  <a:pt x="1586629" y="0"/>
                </a:cubicBezTo>
                <a:cubicBezTo>
                  <a:pt x="1775529" y="-22656"/>
                  <a:pt x="2056263" y="8157"/>
                  <a:pt x="2257895" y="0"/>
                </a:cubicBezTo>
                <a:cubicBezTo>
                  <a:pt x="2459527" y="-8157"/>
                  <a:pt x="2669053" y="37614"/>
                  <a:pt x="3051210" y="0"/>
                </a:cubicBezTo>
                <a:cubicBezTo>
                  <a:pt x="3044326" y="266006"/>
                  <a:pt x="3032235" y="343685"/>
                  <a:pt x="3051210" y="586234"/>
                </a:cubicBezTo>
                <a:cubicBezTo>
                  <a:pt x="3070185" y="828783"/>
                  <a:pt x="3067107" y="934564"/>
                  <a:pt x="3051210" y="1247307"/>
                </a:cubicBezTo>
                <a:cubicBezTo>
                  <a:pt x="3035313" y="1560050"/>
                  <a:pt x="3062248" y="1660094"/>
                  <a:pt x="3051210" y="1870961"/>
                </a:cubicBezTo>
                <a:cubicBezTo>
                  <a:pt x="2917867" y="1895906"/>
                  <a:pt x="2646342" y="1854702"/>
                  <a:pt x="2410456" y="1870961"/>
                </a:cubicBezTo>
                <a:cubicBezTo>
                  <a:pt x="2174570" y="1887220"/>
                  <a:pt x="2127862" y="1889798"/>
                  <a:pt x="1891750" y="1870961"/>
                </a:cubicBezTo>
                <a:cubicBezTo>
                  <a:pt x="1655638" y="1852124"/>
                  <a:pt x="1588002" y="1883728"/>
                  <a:pt x="1342532" y="1870961"/>
                </a:cubicBezTo>
                <a:cubicBezTo>
                  <a:pt x="1097062" y="1858194"/>
                  <a:pt x="892703" y="1880229"/>
                  <a:pt x="671266" y="1870961"/>
                </a:cubicBezTo>
                <a:cubicBezTo>
                  <a:pt x="449829" y="1861693"/>
                  <a:pt x="148111" y="1841826"/>
                  <a:pt x="0" y="1870961"/>
                </a:cubicBezTo>
                <a:cubicBezTo>
                  <a:pt x="26691" y="1592833"/>
                  <a:pt x="35" y="1450255"/>
                  <a:pt x="0" y="1266017"/>
                </a:cubicBezTo>
                <a:cubicBezTo>
                  <a:pt x="-35" y="1081779"/>
                  <a:pt x="563" y="738022"/>
                  <a:pt x="0" y="604944"/>
                </a:cubicBezTo>
                <a:cubicBezTo>
                  <a:pt x="-563" y="471866"/>
                  <a:pt x="-20361" y="207262"/>
                  <a:pt x="0" y="0"/>
                </a:cubicBezTo>
                <a:close/>
              </a:path>
              <a:path w="3051210" h="1870961" stroke="0" extrusionOk="0">
                <a:moveTo>
                  <a:pt x="0" y="0"/>
                </a:moveTo>
                <a:cubicBezTo>
                  <a:pt x="210200" y="26121"/>
                  <a:pt x="410920" y="-5786"/>
                  <a:pt x="610242" y="0"/>
                </a:cubicBezTo>
                <a:cubicBezTo>
                  <a:pt x="809564" y="5786"/>
                  <a:pt x="948557" y="-12114"/>
                  <a:pt x="1281508" y="0"/>
                </a:cubicBezTo>
                <a:cubicBezTo>
                  <a:pt x="1614459" y="12114"/>
                  <a:pt x="1675632" y="-9637"/>
                  <a:pt x="1800214" y="0"/>
                </a:cubicBezTo>
                <a:cubicBezTo>
                  <a:pt x="1924796" y="9637"/>
                  <a:pt x="2108108" y="-13112"/>
                  <a:pt x="2379944" y="0"/>
                </a:cubicBezTo>
                <a:cubicBezTo>
                  <a:pt x="2651780" y="13112"/>
                  <a:pt x="2797793" y="-28494"/>
                  <a:pt x="3051210" y="0"/>
                </a:cubicBezTo>
                <a:cubicBezTo>
                  <a:pt x="3075717" y="306957"/>
                  <a:pt x="3056318" y="443357"/>
                  <a:pt x="3051210" y="661073"/>
                </a:cubicBezTo>
                <a:cubicBezTo>
                  <a:pt x="3046102" y="878789"/>
                  <a:pt x="3047511" y="1022419"/>
                  <a:pt x="3051210" y="1322146"/>
                </a:cubicBezTo>
                <a:cubicBezTo>
                  <a:pt x="3054909" y="1621873"/>
                  <a:pt x="3023976" y="1706020"/>
                  <a:pt x="3051210" y="1870961"/>
                </a:cubicBezTo>
                <a:cubicBezTo>
                  <a:pt x="2796613" y="1859055"/>
                  <a:pt x="2733487" y="1873631"/>
                  <a:pt x="2532504" y="1870961"/>
                </a:cubicBezTo>
                <a:cubicBezTo>
                  <a:pt x="2331521" y="1868291"/>
                  <a:pt x="2053349" y="1847470"/>
                  <a:pt x="1861238" y="1870961"/>
                </a:cubicBezTo>
                <a:cubicBezTo>
                  <a:pt x="1669127" y="1894452"/>
                  <a:pt x="1504420" y="1866708"/>
                  <a:pt x="1342532" y="1870961"/>
                </a:cubicBezTo>
                <a:cubicBezTo>
                  <a:pt x="1180644" y="1875214"/>
                  <a:pt x="971166" y="1879739"/>
                  <a:pt x="671266" y="1870961"/>
                </a:cubicBezTo>
                <a:cubicBezTo>
                  <a:pt x="371366" y="1862183"/>
                  <a:pt x="249412" y="1901355"/>
                  <a:pt x="0" y="1870961"/>
                </a:cubicBezTo>
                <a:cubicBezTo>
                  <a:pt x="19760" y="1597099"/>
                  <a:pt x="10623" y="1458472"/>
                  <a:pt x="0" y="1266017"/>
                </a:cubicBezTo>
                <a:cubicBezTo>
                  <a:pt x="-10623" y="1073562"/>
                  <a:pt x="20943" y="873719"/>
                  <a:pt x="0" y="679782"/>
                </a:cubicBezTo>
                <a:cubicBezTo>
                  <a:pt x="-20943" y="485845"/>
                  <a:pt x="-14149" y="306163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EEE13B-A504-4D3F-3F0E-9004ABAD7F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8" y="2969004"/>
            <a:ext cx="2303513" cy="2020874"/>
          </a:xfrm>
          <a:custGeom>
            <a:avLst/>
            <a:gdLst>
              <a:gd name="connsiteX0" fmla="*/ 0 w 2303513"/>
              <a:gd name="connsiteY0" fmla="*/ 0 h 2020874"/>
              <a:gd name="connsiteX1" fmla="*/ 621949 w 2303513"/>
              <a:gd name="connsiteY1" fmla="*/ 0 h 2020874"/>
              <a:gd name="connsiteX2" fmla="*/ 1220862 w 2303513"/>
              <a:gd name="connsiteY2" fmla="*/ 0 h 2020874"/>
              <a:gd name="connsiteX3" fmla="*/ 2303513 w 2303513"/>
              <a:gd name="connsiteY3" fmla="*/ 0 h 2020874"/>
              <a:gd name="connsiteX4" fmla="*/ 2303513 w 2303513"/>
              <a:gd name="connsiteY4" fmla="*/ 612998 h 2020874"/>
              <a:gd name="connsiteX5" fmla="*/ 2303513 w 2303513"/>
              <a:gd name="connsiteY5" fmla="*/ 1327041 h 2020874"/>
              <a:gd name="connsiteX6" fmla="*/ 2303513 w 2303513"/>
              <a:gd name="connsiteY6" fmla="*/ 2020874 h 2020874"/>
              <a:gd name="connsiteX7" fmla="*/ 1773705 w 2303513"/>
              <a:gd name="connsiteY7" fmla="*/ 2020874 h 2020874"/>
              <a:gd name="connsiteX8" fmla="*/ 1220862 w 2303513"/>
              <a:gd name="connsiteY8" fmla="*/ 2020874 h 2020874"/>
              <a:gd name="connsiteX9" fmla="*/ 714089 w 2303513"/>
              <a:gd name="connsiteY9" fmla="*/ 2020874 h 2020874"/>
              <a:gd name="connsiteX10" fmla="*/ 0 w 2303513"/>
              <a:gd name="connsiteY10" fmla="*/ 2020874 h 2020874"/>
              <a:gd name="connsiteX11" fmla="*/ 0 w 2303513"/>
              <a:gd name="connsiteY11" fmla="*/ 1327041 h 2020874"/>
              <a:gd name="connsiteX12" fmla="*/ 0 w 2303513"/>
              <a:gd name="connsiteY12" fmla="*/ 714042 h 2020874"/>
              <a:gd name="connsiteX13" fmla="*/ 0 w 2303513"/>
              <a:gd name="connsiteY13" fmla="*/ 0 h 202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3513" h="2020874" fill="none" extrusionOk="0">
                <a:moveTo>
                  <a:pt x="0" y="0"/>
                </a:moveTo>
                <a:cubicBezTo>
                  <a:pt x="145261" y="18870"/>
                  <a:pt x="389290" y="3620"/>
                  <a:pt x="621949" y="0"/>
                </a:cubicBezTo>
                <a:cubicBezTo>
                  <a:pt x="854608" y="-3620"/>
                  <a:pt x="1076835" y="244"/>
                  <a:pt x="1220862" y="0"/>
                </a:cubicBezTo>
                <a:cubicBezTo>
                  <a:pt x="1364889" y="-244"/>
                  <a:pt x="1837393" y="-19803"/>
                  <a:pt x="2303513" y="0"/>
                </a:cubicBezTo>
                <a:cubicBezTo>
                  <a:pt x="2285363" y="271604"/>
                  <a:pt x="2321859" y="415033"/>
                  <a:pt x="2303513" y="612998"/>
                </a:cubicBezTo>
                <a:cubicBezTo>
                  <a:pt x="2285167" y="810963"/>
                  <a:pt x="2292424" y="1004644"/>
                  <a:pt x="2303513" y="1327041"/>
                </a:cubicBezTo>
                <a:cubicBezTo>
                  <a:pt x="2314602" y="1649438"/>
                  <a:pt x="2325155" y="1834162"/>
                  <a:pt x="2303513" y="2020874"/>
                </a:cubicBezTo>
                <a:cubicBezTo>
                  <a:pt x="2122077" y="2043319"/>
                  <a:pt x="1885067" y="2013992"/>
                  <a:pt x="1773705" y="2020874"/>
                </a:cubicBezTo>
                <a:cubicBezTo>
                  <a:pt x="1662343" y="2027756"/>
                  <a:pt x="1331985" y="2035123"/>
                  <a:pt x="1220862" y="2020874"/>
                </a:cubicBezTo>
                <a:cubicBezTo>
                  <a:pt x="1109739" y="2006625"/>
                  <a:pt x="836511" y="2008686"/>
                  <a:pt x="714089" y="2020874"/>
                </a:cubicBezTo>
                <a:cubicBezTo>
                  <a:pt x="591667" y="2033062"/>
                  <a:pt x="239144" y="2036343"/>
                  <a:pt x="0" y="2020874"/>
                </a:cubicBezTo>
                <a:cubicBezTo>
                  <a:pt x="-12963" y="1794958"/>
                  <a:pt x="-9323" y="1563975"/>
                  <a:pt x="0" y="1327041"/>
                </a:cubicBezTo>
                <a:cubicBezTo>
                  <a:pt x="9323" y="1090107"/>
                  <a:pt x="-21674" y="922961"/>
                  <a:pt x="0" y="714042"/>
                </a:cubicBezTo>
                <a:cubicBezTo>
                  <a:pt x="21674" y="505123"/>
                  <a:pt x="1332" y="217798"/>
                  <a:pt x="0" y="0"/>
                </a:cubicBezTo>
                <a:close/>
              </a:path>
              <a:path w="2303513" h="2020874" stroke="0" extrusionOk="0">
                <a:moveTo>
                  <a:pt x="0" y="0"/>
                </a:moveTo>
                <a:cubicBezTo>
                  <a:pt x="140324" y="-13480"/>
                  <a:pt x="385931" y="-13483"/>
                  <a:pt x="552843" y="0"/>
                </a:cubicBezTo>
                <a:cubicBezTo>
                  <a:pt x="719755" y="13483"/>
                  <a:pt x="921129" y="619"/>
                  <a:pt x="1059616" y="0"/>
                </a:cubicBezTo>
                <a:cubicBezTo>
                  <a:pt x="1198103" y="-619"/>
                  <a:pt x="1525954" y="26166"/>
                  <a:pt x="1681564" y="0"/>
                </a:cubicBezTo>
                <a:cubicBezTo>
                  <a:pt x="1837174" y="-26166"/>
                  <a:pt x="2085164" y="23388"/>
                  <a:pt x="2303513" y="0"/>
                </a:cubicBezTo>
                <a:cubicBezTo>
                  <a:pt x="2309145" y="213785"/>
                  <a:pt x="2289626" y="378850"/>
                  <a:pt x="2303513" y="653416"/>
                </a:cubicBezTo>
                <a:cubicBezTo>
                  <a:pt x="2317400" y="927982"/>
                  <a:pt x="2315741" y="991629"/>
                  <a:pt x="2303513" y="1286623"/>
                </a:cubicBezTo>
                <a:cubicBezTo>
                  <a:pt x="2291285" y="1581617"/>
                  <a:pt x="2320367" y="1791521"/>
                  <a:pt x="2303513" y="2020874"/>
                </a:cubicBezTo>
                <a:cubicBezTo>
                  <a:pt x="2119640" y="2039826"/>
                  <a:pt x="1919727" y="2029360"/>
                  <a:pt x="1727635" y="2020874"/>
                </a:cubicBezTo>
                <a:cubicBezTo>
                  <a:pt x="1535543" y="2012388"/>
                  <a:pt x="1467762" y="2001161"/>
                  <a:pt x="1220862" y="2020874"/>
                </a:cubicBezTo>
                <a:cubicBezTo>
                  <a:pt x="973962" y="2040587"/>
                  <a:pt x="772104" y="2023345"/>
                  <a:pt x="644984" y="2020874"/>
                </a:cubicBezTo>
                <a:cubicBezTo>
                  <a:pt x="517864" y="2018403"/>
                  <a:pt x="295969" y="2044364"/>
                  <a:pt x="0" y="2020874"/>
                </a:cubicBezTo>
                <a:cubicBezTo>
                  <a:pt x="-31354" y="1823495"/>
                  <a:pt x="-21150" y="1523110"/>
                  <a:pt x="0" y="1367458"/>
                </a:cubicBezTo>
                <a:cubicBezTo>
                  <a:pt x="21150" y="1211806"/>
                  <a:pt x="29403" y="851042"/>
                  <a:pt x="0" y="714042"/>
                </a:cubicBezTo>
                <a:cubicBezTo>
                  <a:pt x="-29403" y="577042"/>
                  <a:pt x="23828" y="280204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350251B-048E-E3AF-FE18-B46EA14AA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99" y="1955702"/>
            <a:ext cx="4485397" cy="1870960"/>
          </a:xfrm>
          <a:custGeom>
            <a:avLst/>
            <a:gdLst>
              <a:gd name="connsiteX0" fmla="*/ 0 w 4485397"/>
              <a:gd name="connsiteY0" fmla="*/ 0 h 1870960"/>
              <a:gd name="connsiteX1" fmla="*/ 551063 w 4485397"/>
              <a:gd name="connsiteY1" fmla="*/ 0 h 1870960"/>
              <a:gd name="connsiteX2" fmla="*/ 1236688 w 4485397"/>
              <a:gd name="connsiteY2" fmla="*/ 0 h 1870960"/>
              <a:gd name="connsiteX3" fmla="*/ 1742897 w 4485397"/>
              <a:gd name="connsiteY3" fmla="*/ 0 h 1870960"/>
              <a:gd name="connsiteX4" fmla="*/ 2293960 w 4485397"/>
              <a:gd name="connsiteY4" fmla="*/ 0 h 1870960"/>
              <a:gd name="connsiteX5" fmla="*/ 2979585 w 4485397"/>
              <a:gd name="connsiteY5" fmla="*/ 0 h 1870960"/>
              <a:gd name="connsiteX6" fmla="*/ 3710064 w 4485397"/>
              <a:gd name="connsiteY6" fmla="*/ 0 h 1870960"/>
              <a:gd name="connsiteX7" fmla="*/ 4485397 w 4485397"/>
              <a:gd name="connsiteY7" fmla="*/ 0 h 1870960"/>
              <a:gd name="connsiteX8" fmla="*/ 4485397 w 4485397"/>
              <a:gd name="connsiteY8" fmla="*/ 623653 h 1870960"/>
              <a:gd name="connsiteX9" fmla="*/ 4485397 w 4485397"/>
              <a:gd name="connsiteY9" fmla="*/ 1191178 h 1870960"/>
              <a:gd name="connsiteX10" fmla="*/ 4485397 w 4485397"/>
              <a:gd name="connsiteY10" fmla="*/ 1870960 h 1870960"/>
              <a:gd name="connsiteX11" fmla="*/ 3844626 w 4485397"/>
              <a:gd name="connsiteY11" fmla="*/ 1870960 h 1870960"/>
              <a:gd name="connsiteX12" fmla="*/ 3159001 w 4485397"/>
              <a:gd name="connsiteY12" fmla="*/ 1870960 h 1870960"/>
              <a:gd name="connsiteX13" fmla="*/ 2473376 w 4485397"/>
              <a:gd name="connsiteY13" fmla="*/ 1870960 h 1870960"/>
              <a:gd name="connsiteX14" fmla="*/ 1967167 w 4485397"/>
              <a:gd name="connsiteY14" fmla="*/ 1870960 h 1870960"/>
              <a:gd name="connsiteX15" fmla="*/ 1326396 w 4485397"/>
              <a:gd name="connsiteY15" fmla="*/ 1870960 h 1870960"/>
              <a:gd name="connsiteX16" fmla="*/ 685625 w 4485397"/>
              <a:gd name="connsiteY16" fmla="*/ 1870960 h 1870960"/>
              <a:gd name="connsiteX17" fmla="*/ 0 w 4485397"/>
              <a:gd name="connsiteY17" fmla="*/ 1870960 h 1870960"/>
              <a:gd name="connsiteX18" fmla="*/ 0 w 4485397"/>
              <a:gd name="connsiteY18" fmla="*/ 1303435 h 1870960"/>
              <a:gd name="connsiteX19" fmla="*/ 0 w 4485397"/>
              <a:gd name="connsiteY19" fmla="*/ 735911 h 1870960"/>
              <a:gd name="connsiteX20" fmla="*/ 0 w 4485397"/>
              <a:gd name="connsiteY20" fmla="*/ 0 h 187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5397" h="1870960" fill="none" extrusionOk="0">
                <a:moveTo>
                  <a:pt x="0" y="0"/>
                </a:moveTo>
                <a:cubicBezTo>
                  <a:pt x="145538" y="-10482"/>
                  <a:pt x="423169" y="11578"/>
                  <a:pt x="551063" y="0"/>
                </a:cubicBezTo>
                <a:cubicBezTo>
                  <a:pt x="678957" y="-11578"/>
                  <a:pt x="959798" y="-7684"/>
                  <a:pt x="1236688" y="0"/>
                </a:cubicBezTo>
                <a:cubicBezTo>
                  <a:pt x="1513579" y="7684"/>
                  <a:pt x="1606411" y="4064"/>
                  <a:pt x="1742897" y="0"/>
                </a:cubicBezTo>
                <a:cubicBezTo>
                  <a:pt x="1879383" y="-4064"/>
                  <a:pt x="2136011" y="13418"/>
                  <a:pt x="2293960" y="0"/>
                </a:cubicBezTo>
                <a:cubicBezTo>
                  <a:pt x="2451909" y="-13418"/>
                  <a:pt x="2824396" y="24672"/>
                  <a:pt x="2979585" y="0"/>
                </a:cubicBezTo>
                <a:cubicBezTo>
                  <a:pt x="3134775" y="-24672"/>
                  <a:pt x="3502518" y="2965"/>
                  <a:pt x="3710064" y="0"/>
                </a:cubicBezTo>
                <a:cubicBezTo>
                  <a:pt x="3917610" y="-2965"/>
                  <a:pt x="4321962" y="15836"/>
                  <a:pt x="4485397" y="0"/>
                </a:cubicBezTo>
                <a:cubicBezTo>
                  <a:pt x="4462240" y="147096"/>
                  <a:pt x="4481848" y="418409"/>
                  <a:pt x="4485397" y="623653"/>
                </a:cubicBezTo>
                <a:cubicBezTo>
                  <a:pt x="4488946" y="828897"/>
                  <a:pt x="4462787" y="1057784"/>
                  <a:pt x="4485397" y="1191178"/>
                </a:cubicBezTo>
                <a:cubicBezTo>
                  <a:pt x="4508007" y="1324572"/>
                  <a:pt x="4503496" y="1535465"/>
                  <a:pt x="4485397" y="1870960"/>
                </a:cubicBezTo>
                <a:cubicBezTo>
                  <a:pt x="4332883" y="1847467"/>
                  <a:pt x="3995314" y="1854665"/>
                  <a:pt x="3844626" y="1870960"/>
                </a:cubicBezTo>
                <a:cubicBezTo>
                  <a:pt x="3693938" y="1887255"/>
                  <a:pt x="3440185" y="1846618"/>
                  <a:pt x="3159001" y="1870960"/>
                </a:cubicBezTo>
                <a:cubicBezTo>
                  <a:pt x="2877817" y="1895302"/>
                  <a:pt x="2768309" y="1836893"/>
                  <a:pt x="2473376" y="1870960"/>
                </a:cubicBezTo>
                <a:cubicBezTo>
                  <a:pt x="2178443" y="1905027"/>
                  <a:pt x="2074403" y="1884033"/>
                  <a:pt x="1967167" y="1870960"/>
                </a:cubicBezTo>
                <a:cubicBezTo>
                  <a:pt x="1859931" y="1857887"/>
                  <a:pt x="1514962" y="1865138"/>
                  <a:pt x="1326396" y="1870960"/>
                </a:cubicBezTo>
                <a:cubicBezTo>
                  <a:pt x="1137830" y="1876782"/>
                  <a:pt x="988018" y="1839031"/>
                  <a:pt x="685625" y="1870960"/>
                </a:cubicBezTo>
                <a:cubicBezTo>
                  <a:pt x="383232" y="1902889"/>
                  <a:pt x="228011" y="1874167"/>
                  <a:pt x="0" y="1870960"/>
                </a:cubicBezTo>
                <a:cubicBezTo>
                  <a:pt x="-24327" y="1614329"/>
                  <a:pt x="-23407" y="1420799"/>
                  <a:pt x="0" y="1303435"/>
                </a:cubicBezTo>
                <a:cubicBezTo>
                  <a:pt x="23407" y="1186071"/>
                  <a:pt x="25258" y="902154"/>
                  <a:pt x="0" y="735911"/>
                </a:cubicBezTo>
                <a:cubicBezTo>
                  <a:pt x="-25258" y="569668"/>
                  <a:pt x="7934" y="165595"/>
                  <a:pt x="0" y="0"/>
                </a:cubicBezTo>
                <a:close/>
              </a:path>
              <a:path w="4485397" h="1870960" stroke="0" extrusionOk="0">
                <a:moveTo>
                  <a:pt x="0" y="0"/>
                </a:moveTo>
                <a:cubicBezTo>
                  <a:pt x="148984" y="-7328"/>
                  <a:pt x="374267" y="4262"/>
                  <a:pt x="640771" y="0"/>
                </a:cubicBezTo>
                <a:cubicBezTo>
                  <a:pt x="907275" y="-4262"/>
                  <a:pt x="1074333" y="-2030"/>
                  <a:pt x="1236688" y="0"/>
                </a:cubicBezTo>
                <a:cubicBezTo>
                  <a:pt x="1399043" y="2030"/>
                  <a:pt x="1724991" y="-31212"/>
                  <a:pt x="1967167" y="0"/>
                </a:cubicBezTo>
                <a:cubicBezTo>
                  <a:pt x="2209343" y="31212"/>
                  <a:pt x="2347688" y="2420"/>
                  <a:pt x="2607938" y="0"/>
                </a:cubicBezTo>
                <a:cubicBezTo>
                  <a:pt x="2868188" y="-2420"/>
                  <a:pt x="2997561" y="6983"/>
                  <a:pt x="3114147" y="0"/>
                </a:cubicBezTo>
                <a:cubicBezTo>
                  <a:pt x="3230733" y="-6983"/>
                  <a:pt x="3568783" y="17336"/>
                  <a:pt x="3799772" y="0"/>
                </a:cubicBezTo>
                <a:cubicBezTo>
                  <a:pt x="4030761" y="-17336"/>
                  <a:pt x="4187955" y="-27733"/>
                  <a:pt x="4485397" y="0"/>
                </a:cubicBezTo>
                <a:cubicBezTo>
                  <a:pt x="4501119" y="263516"/>
                  <a:pt x="4454316" y="430550"/>
                  <a:pt x="4485397" y="642363"/>
                </a:cubicBezTo>
                <a:cubicBezTo>
                  <a:pt x="4516478" y="854176"/>
                  <a:pt x="4511534" y="948986"/>
                  <a:pt x="4485397" y="1209887"/>
                </a:cubicBezTo>
                <a:cubicBezTo>
                  <a:pt x="4459260" y="1470788"/>
                  <a:pt x="4488837" y="1574964"/>
                  <a:pt x="4485397" y="1870960"/>
                </a:cubicBezTo>
                <a:cubicBezTo>
                  <a:pt x="4241616" y="1849983"/>
                  <a:pt x="4107103" y="1846785"/>
                  <a:pt x="3889480" y="1870960"/>
                </a:cubicBezTo>
                <a:cubicBezTo>
                  <a:pt x="3671857" y="1895135"/>
                  <a:pt x="3421360" y="1883397"/>
                  <a:pt x="3248709" y="1870960"/>
                </a:cubicBezTo>
                <a:cubicBezTo>
                  <a:pt x="3076058" y="1858523"/>
                  <a:pt x="2773886" y="1871150"/>
                  <a:pt x="2652792" y="1870960"/>
                </a:cubicBezTo>
                <a:cubicBezTo>
                  <a:pt x="2531698" y="1870770"/>
                  <a:pt x="2108023" y="1847660"/>
                  <a:pt x="1967167" y="1870960"/>
                </a:cubicBezTo>
                <a:cubicBezTo>
                  <a:pt x="1826311" y="1894260"/>
                  <a:pt x="1619721" y="1898777"/>
                  <a:pt x="1281542" y="1870960"/>
                </a:cubicBezTo>
                <a:cubicBezTo>
                  <a:pt x="943364" y="1843143"/>
                  <a:pt x="827440" y="1905084"/>
                  <a:pt x="595917" y="1870960"/>
                </a:cubicBezTo>
                <a:cubicBezTo>
                  <a:pt x="364394" y="1836836"/>
                  <a:pt x="139103" y="1869817"/>
                  <a:pt x="0" y="1870960"/>
                </a:cubicBezTo>
                <a:cubicBezTo>
                  <a:pt x="-19378" y="1689196"/>
                  <a:pt x="-22853" y="1574769"/>
                  <a:pt x="0" y="1303435"/>
                </a:cubicBezTo>
                <a:cubicBezTo>
                  <a:pt x="22853" y="1032102"/>
                  <a:pt x="23157" y="826360"/>
                  <a:pt x="0" y="642363"/>
                </a:cubicBezTo>
                <a:cubicBezTo>
                  <a:pt x="-23157" y="458366"/>
                  <a:pt x="-19382" y="307756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4176367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98E82C-6346-A709-E1F4-433E316B92D2}"/>
              </a:ext>
            </a:extLst>
          </p:cNvPr>
          <p:cNvSpPr txBox="1"/>
          <p:nvPr/>
        </p:nvSpPr>
        <p:spPr>
          <a:xfrm>
            <a:off x="182730" y="2133940"/>
            <a:ext cx="2303512" cy="738664"/>
          </a:xfrm>
          <a:custGeom>
            <a:avLst/>
            <a:gdLst>
              <a:gd name="connsiteX0" fmla="*/ 0 w 2303512"/>
              <a:gd name="connsiteY0" fmla="*/ 0 h 738664"/>
              <a:gd name="connsiteX1" fmla="*/ 552843 w 2303512"/>
              <a:gd name="connsiteY1" fmla="*/ 0 h 738664"/>
              <a:gd name="connsiteX2" fmla="*/ 1128721 w 2303512"/>
              <a:gd name="connsiteY2" fmla="*/ 0 h 738664"/>
              <a:gd name="connsiteX3" fmla="*/ 1727634 w 2303512"/>
              <a:gd name="connsiteY3" fmla="*/ 0 h 738664"/>
              <a:gd name="connsiteX4" fmla="*/ 2303512 w 2303512"/>
              <a:gd name="connsiteY4" fmla="*/ 0 h 738664"/>
              <a:gd name="connsiteX5" fmla="*/ 2303512 w 2303512"/>
              <a:gd name="connsiteY5" fmla="*/ 376719 h 738664"/>
              <a:gd name="connsiteX6" fmla="*/ 2303512 w 2303512"/>
              <a:gd name="connsiteY6" fmla="*/ 738664 h 738664"/>
              <a:gd name="connsiteX7" fmla="*/ 1681564 w 2303512"/>
              <a:gd name="connsiteY7" fmla="*/ 738664 h 738664"/>
              <a:gd name="connsiteX8" fmla="*/ 1059616 w 2303512"/>
              <a:gd name="connsiteY8" fmla="*/ 738664 h 738664"/>
              <a:gd name="connsiteX9" fmla="*/ 0 w 2303512"/>
              <a:gd name="connsiteY9" fmla="*/ 738664 h 738664"/>
              <a:gd name="connsiteX10" fmla="*/ 0 w 2303512"/>
              <a:gd name="connsiteY10" fmla="*/ 376719 h 738664"/>
              <a:gd name="connsiteX11" fmla="*/ 0 w 2303512"/>
              <a:gd name="connsiteY11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03512" h="738664" fill="none" extrusionOk="0">
                <a:moveTo>
                  <a:pt x="0" y="0"/>
                </a:moveTo>
                <a:cubicBezTo>
                  <a:pt x="269832" y="12335"/>
                  <a:pt x="401162" y="24730"/>
                  <a:pt x="552843" y="0"/>
                </a:cubicBezTo>
                <a:cubicBezTo>
                  <a:pt x="704524" y="-24730"/>
                  <a:pt x="887531" y="5685"/>
                  <a:pt x="1128721" y="0"/>
                </a:cubicBezTo>
                <a:cubicBezTo>
                  <a:pt x="1369911" y="-5685"/>
                  <a:pt x="1490498" y="-28857"/>
                  <a:pt x="1727634" y="0"/>
                </a:cubicBezTo>
                <a:cubicBezTo>
                  <a:pt x="1964770" y="28857"/>
                  <a:pt x="2101319" y="21314"/>
                  <a:pt x="2303512" y="0"/>
                </a:cubicBezTo>
                <a:cubicBezTo>
                  <a:pt x="2302120" y="162609"/>
                  <a:pt x="2285008" y="225128"/>
                  <a:pt x="2303512" y="376719"/>
                </a:cubicBezTo>
                <a:cubicBezTo>
                  <a:pt x="2322016" y="528310"/>
                  <a:pt x="2286570" y="589718"/>
                  <a:pt x="2303512" y="738664"/>
                </a:cubicBezTo>
                <a:cubicBezTo>
                  <a:pt x="2168870" y="757224"/>
                  <a:pt x="1892250" y="722597"/>
                  <a:pt x="1681564" y="738664"/>
                </a:cubicBezTo>
                <a:cubicBezTo>
                  <a:pt x="1470878" y="754731"/>
                  <a:pt x="1315025" y="758095"/>
                  <a:pt x="1059616" y="738664"/>
                </a:cubicBezTo>
                <a:cubicBezTo>
                  <a:pt x="804207" y="719233"/>
                  <a:pt x="373842" y="705292"/>
                  <a:pt x="0" y="738664"/>
                </a:cubicBezTo>
                <a:cubicBezTo>
                  <a:pt x="-14819" y="586376"/>
                  <a:pt x="-3208" y="476089"/>
                  <a:pt x="0" y="376719"/>
                </a:cubicBezTo>
                <a:cubicBezTo>
                  <a:pt x="3208" y="277350"/>
                  <a:pt x="12067" y="159728"/>
                  <a:pt x="0" y="0"/>
                </a:cubicBezTo>
                <a:close/>
              </a:path>
              <a:path w="2303512" h="738664" stroke="0" extrusionOk="0">
                <a:moveTo>
                  <a:pt x="0" y="0"/>
                </a:moveTo>
                <a:cubicBezTo>
                  <a:pt x="140324" y="-13480"/>
                  <a:pt x="385931" y="-13483"/>
                  <a:pt x="552843" y="0"/>
                </a:cubicBezTo>
                <a:cubicBezTo>
                  <a:pt x="719755" y="13483"/>
                  <a:pt x="921129" y="619"/>
                  <a:pt x="1059616" y="0"/>
                </a:cubicBezTo>
                <a:cubicBezTo>
                  <a:pt x="1198103" y="-619"/>
                  <a:pt x="1525954" y="26166"/>
                  <a:pt x="1681564" y="0"/>
                </a:cubicBezTo>
                <a:cubicBezTo>
                  <a:pt x="1837174" y="-26166"/>
                  <a:pt x="2087471" y="23405"/>
                  <a:pt x="2303512" y="0"/>
                </a:cubicBezTo>
                <a:cubicBezTo>
                  <a:pt x="2302101" y="104102"/>
                  <a:pt x="2301020" y="206574"/>
                  <a:pt x="2303512" y="361945"/>
                </a:cubicBezTo>
                <a:cubicBezTo>
                  <a:pt x="2306004" y="517316"/>
                  <a:pt x="2306760" y="635692"/>
                  <a:pt x="2303512" y="738664"/>
                </a:cubicBezTo>
                <a:cubicBezTo>
                  <a:pt x="2118604" y="748229"/>
                  <a:pt x="1881688" y="750494"/>
                  <a:pt x="1727634" y="738664"/>
                </a:cubicBezTo>
                <a:cubicBezTo>
                  <a:pt x="1573580" y="726834"/>
                  <a:pt x="1313232" y="723676"/>
                  <a:pt x="1105686" y="738664"/>
                </a:cubicBezTo>
                <a:cubicBezTo>
                  <a:pt x="898140" y="753652"/>
                  <a:pt x="845813" y="718951"/>
                  <a:pt x="598913" y="738664"/>
                </a:cubicBezTo>
                <a:cubicBezTo>
                  <a:pt x="352013" y="758377"/>
                  <a:pt x="172819" y="760122"/>
                  <a:pt x="0" y="738664"/>
                </a:cubicBezTo>
                <a:cubicBezTo>
                  <a:pt x="-8327" y="626496"/>
                  <a:pt x="6235" y="527431"/>
                  <a:pt x="0" y="369332"/>
                </a:cubicBezTo>
                <a:cubicBezTo>
                  <a:pt x="-6235" y="211233"/>
                  <a:pt x="-3827" y="17552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df.info() </a:t>
            </a:r>
            <a:r>
              <a:rPr lang="en-US" sz="1400" dirty="0"/>
              <a:t>shows the data has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missing values </a:t>
            </a:r>
            <a:r>
              <a:rPr lang="en-US" sz="1400" dirty="0"/>
              <a:t>and the data type is an object.</a:t>
            </a:r>
            <a:endParaRPr lang="en-GB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BF4E3-5B7D-71CA-1A49-791ABD567E23}"/>
              </a:ext>
            </a:extLst>
          </p:cNvPr>
          <p:cNvSpPr txBox="1"/>
          <p:nvPr/>
        </p:nvSpPr>
        <p:spPr>
          <a:xfrm>
            <a:off x="3746823" y="3951650"/>
            <a:ext cx="7763775" cy="954107"/>
          </a:xfrm>
          <a:custGeom>
            <a:avLst/>
            <a:gdLst>
              <a:gd name="connsiteX0" fmla="*/ 0 w 7763775"/>
              <a:gd name="connsiteY0" fmla="*/ 0 h 954107"/>
              <a:gd name="connsiteX1" fmla="*/ 802257 w 7763775"/>
              <a:gd name="connsiteY1" fmla="*/ 0 h 954107"/>
              <a:gd name="connsiteX2" fmla="*/ 1604514 w 7763775"/>
              <a:gd name="connsiteY2" fmla="*/ 0 h 954107"/>
              <a:gd name="connsiteX3" fmla="*/ 2251495 w 7763775"/>
              <a:gd name="connsiteY3" fmla="*/ 0 h 954107"/>
              <a:gd name="connsiteX4" fmla="*/ 2976114 w 7763775"/>
              <a:gd name="connsiteY4" fmla="*/ 0 h 954107"/>
              <a:gd name="connsiteX5" fmla="*/ 3545457 w 7763775"/>
              <a:gd name="connsiteY5" fmla="*/ 0 h 954107"/>
              <a:gd name="connsiteX6" fmla="*/ 4192439 w 7763775"/>
              <a:gd name="connsiteY6" fmla="*/ 0 h 954107"/>
              <a:gd name="connsiteX7" fmla="*/ 4994695 w 7763775"/>
              <a:gd name="connsiteY7" fmla="*/ 0 h 954107"/>
              <a:gd name="connsiteX8" fmla="*/ 5486401 w 7763775"/>
              <a:gd name="connsiteY8" fmla="*/ 0 h 954107"/>
              <a:gd name="connsiteX9" fmla="*/ 6211020 w 7763775"/>
              <a:gd name="connsiteY9" fmla="*/ 0 h 954107"/>
              <a:gd name="connsiteX10" fmla="*/ 6702726 w 7763775"/>
              <a:gd name="connsiteY10" fmla="*/ 0 h 954107"/>
              <a:gd name="connsiteX11" fmla="*/ 7763775 w 7763775"/>
              <a:gd name="connsiteY11" fmla="*/ 0 h 954107"/>
              <a:gd name="connsiteX12" fmla="*/ 7763775 w 7763775"/>
              <a:gd name="connsiteY12" fmla="*/ 486595 h 954107"/>
              <a:gd name="connsiteX13" fmla="*/ 7763775 w 7763775"/>
              <a:gd name="connsiteY13" fmla="*/ 954107 h 954107"/>
              <a:gd name="connsiteX14" fmla="*/ 6961518 w 7763775"/>
              <a:gd name="connsiteY14" fmla="*/ 954107 h 954107"/>
              <a:gd name="connsiteX15" fmla="*/ 6314537 w 7763775"/>
              <a:gd name="connsiteY15" fmla="*/ 954107 h 954107"/>
              <a:gd name="connsiteX16" fmla="*/ 5667556 w 7763775"/>
              <a:gd name="connsiteY16" fmla="*/ 954107 h 954107"/>
              <a:gd name="connsiteX17" fmla="*/ 5020575 w 7763775"/>
              <a:gd name="connsiteY17" fmla="*/ 954107 h 954107"/>
              <a:gd name="connsiteX18" fmla="*/ 4373593 w 7763775"/>
              <a:gd name="connsiteY18" fmla="*/ 954107 h 954107"/>
              <a:gd name="connsiteX19" fmla="*/ 3804250 w 7763775"/>
              <a:gd name="connsiteY19" fmla="*/ 954107 h 954107"/>
              <a:gd name="connsiteX20" fmla="*/ 3079631 w 7763775"/>
              <a:gd name="connsiteY20" fmla="*/ 954107 h 954107"/>
              <a:gd name="connsiteX21" fmla="*/ 2432650 w 7763775"/>
              <a:gd name="connsiteY21" fmla="*/ 954107 h 954107"/>
              <a:gd name="connsiteX22" fmla="*/ 1630393 w 7763775"/>
              <a:gd name="connsiteY22" fmla="*/ 954107 h 954107"/>
              <a:gd name="connsiteX23" fmla="*/ 828136 w 7763775"/>
              <a:gd name="connsiteY23" fmla="*/ 954107 h 954107"/>
              <a:gd name="connsiteX24" fmla="*/ 0 w 7763775"/>
              <a:gd name="connsiteY24" fmla="*/ 954107 h 954107"/>
              <a:gd name="connsiteX25" fmla="*/ 0 w 7763775"/>
              <a:gd name="connsiteY25" fmla="*/ 467512 h 954107"/>
              <a:gd name="connsiteX26" fmla="*/ 0 w 7763775"/>
              <a:gd name="connsiteY26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63775" h="954107" fill="none" extrusionOk="0">
                <a:moveTo>
                  <a:pt x="0" y="0"/>
                </a:moveTo>
                <a:cubicBezTo>
                  <a:pt x="291898" y="-11514"/>
                  <a:pt x="605008" y="-37580"/>
                  <a:pt x="802257" y="0"/>
                </a:cubicBezTo>
                <a:cubicBezTo>
                  <a:pt x="999506" y="37580"/>
                  <a:pt x="1242168" y="9325"/>
                  <a:pt x="1604514" y="0"/>
                </a:cubicBezTo>
                <a:cubicBezTo>
                  <a:pt x="1966860" y="-9325"/>
                  <a:pt x="1928065" y="27491"/>
                  <a:pt x="2251495" y="0"/>
                </a:cubicBezTo>
                <a:cubicBezTo>
                  <a:pt x="2574925" y="-27491"/>
                  <a:pt x="2746682" y="23507"/>
                  <a:pt x="2976114" y="0"/>
                </a:cubicBezTo>
                <a:cubicBezTo>
                  <a:pt x="3205546" y="-23507"/>
                  <a:pt x="3265432" y="-14405"/>
                  <a:pt x="3545457" y="0"/>
                </a:cubicBezTo>
                <a:cubicBezTo>
                  <a:pt x="3825482" y="14405"/>
                  <a:pt x="3983431" y="5815"/>
                  <a:pt x="4192439" y="0"/>
                </a:cubicBezTo>
                <a:cubicBezTo>
                  <a:pt x="4401447" y="-5815"/>
                  <a:pt x="4740133" y="37912"/>
                  <a:pt x="4994695" y="0"/>
                </a:cubicBezTo>
                <a:cubicBezTo>
                  <a:pt x="5249257" y="-37912"/>
                  <a:pt x="5252162" y="-13287"/>
                  <a:pt x="5486401" y="0"/>
                </a:cubicBezTo>
                <a:cubicBezTo>
                  <a:pt x="5720640" y="13287"/>
                  <a:pt x="5964981" y="-8530"/>
                  <a:pt x="6211020" y="0"/>
                </a:cubicBezTo>
                <a:cubicBezTo>
                  <a:pt x="6457059" y="8530"/>
                  <a:pt x="6598709" y="1108"/>
                  <a:pt x="6702726" y="0"/>
                </a:cubicBezTo>
                <a:cubicBezTo>
                  <a:pt x="6806743" y="-1108"/>
                  <a:pt x="7409819" y="-19739"/>
                  <a:pt x="7763775" y="0"/>
                </a:cubicBezTo>
                <a:cubicBezTo>
                  <a:pt x="7764643" y="225827"/>
                  <a:pt x="7777014" y="384713"/>
                  <a:pt x="7763775" y="486595"/>
                </a:cubicBezTo>
                <a:cubicBezTo>
                  <a:pt x="7750536" y="588477"/>
                  <a:pt x="7755521" y="759151"/>
                  <a:pt x="7763775" y="954107"/>
                </a:cubicBezTo>
                <a:cubicBezTo>
                  <a:pt x="7597191" y="964225"/>
                  <a:pt x="7229386" y="966729"/>
                  <a:pt x="6961518" y="954107"/>
                </a:cubicBezTo>
                <a:cubicBezTo>
                  <a:pt x="6693650" y="941485"/>
                  <a:pt x="6490538" y="952023"/>
                  <a:pt x="6314537" y="954107"/>
                </a:cubicBezTo>
                <a:cubicBezTo>
                  <a:pt x="6138536" y="956191"/>
                  <a:pt x="5826322" y="939185"/>
                  <a:pt x="5667556" y="954107"/>
                </a:cubicBezTo>
                <a:cubicBezTo>
                  <a:pt x="5508790" y="969029"/>
                  <a:pt x="5341154" y="943108"/>
                  <a:pt x="5020575" y="954107"/>
                </a:cubicBezTo>
                <a:cubicBezTo>
                  <a:pt x="4699996" y="965106"/>
                  <a:pt x="4548163" y="963163"/>
                  <a:pt x="4373593" y="954107"/>
                </a:cubicBezTo>
                <a:cubicBezTo>
                  <a:pt x="4199023" y="945051"/>
                  <a:pt x="4086004" y="974803"/>
                  <a:pt x="3804250" y="954107"/>
                </a:cubicBezTo>
                <a:cubicBezTo>
                  <a:pt x="3522496" y="933411"/>
                  <a:pt x="3397825" y="969266"/>
                  <a:pt x="3079631" y="954107"/>
                </a:cubicBezTo>
                <a:cubicBezTo>
                  <a:pt x="2761437" y="938948"/>
                  <a:pt x="2726823" y="952486"/>
                  <a:pt x="2432650" y="954107"/>
                </a:cubicBezTo>
                <a:cubicBezTo>
                  <a:pt x="2138477" y="955728"/>
                  <a:pt x="1989710" y="915514"/>
                  <a:pt x="1630393" y="954107"/>
                </a:cubicBezTo>
                <a:cubicBezTo>
                  <a:pt x="1271076" y="992700"/>
                  <a:pt x="1059018" y="929512"/>
                  <a:pt x="828136" y="954107"/>
                </a:cubicBezTo>
                <a:cubicBezTo>
                  <a:pt x="597254" y="978702"/>
                  <a:pt x="396011" y="921616"/>
                  <a:pt x="0" y="954107"/>
                </a:cubicBezTo>
                <a:cubicBezTo>
                  <a:pt x="5129" y="796379"/>
                  <a:pt x="17932" y="588353"/>
                  <a:pt x="0" y="467512"/>
                </a:cubicBezTo>
                <a:cubicBezTo>
                  <a:pt x="-17932" y="346672"/>
                  <a:pt x="-21277" y="140669"/>
                  <a:pt x="0" y="0"/>
                </a:cubicBezTo>
                <a:close/>
              </a:path>
              <a:path w="7763775" h="954107" stroke="0" extrusionOk="0">
                <a:moveTo>
                  <a:pt x="0" y="0"/>
                </a:moveTo>
                <a:cubicBezTo>
                  <a:pt x="137833" y="26614"/>
                  <a:pt x="431693" y="-19191"/>
                  <a:pt x="569344" y="0"/>
                </a:cubicBezTo>
                <a:cubicBezTo>
                  <a:pt x="706995" y="19191"/>
                  <a:pt x="834837" y="-2080"/>
                  <a:pt x="983411" y="0"/>
                </a:cubicBezTo>
                <a:cubicBezTo>
                  <a:pt x="1131985" y="2080"/>
                  <a:pt x="1387224" y="9361"/>
                  <a:pt x="1785668" y="0"/>
                </a:cubicBezTo>
                <a:cubicBezTo>
                  <a:pt x="2184112" y="-9361"/>
                  <a:pt x="2144040" y="14613"/>
                  <a:pt x="2355012" y="0"/>
                </a:cubicBezTo>
                <a:cubicBezTo>
                  <a:pt x="2565984" y="-14613"/>
                  <a:pt x="2780685" y="10729"/>
                  <a:pt x="2924355" y="0"/>
                </a:cubicBezTo>
                <a:cubicBezTo>
                  <a:pt x="3068025" y="-10729"/>
                  <a:pt x="3397628" y="-941"/>
                  <a:pt x="3726612" y="0"/>
                </a:cubicBezTo>
                <a:cubicBezTo>
                  <a:pt x="4055596" y="941"/>
                  <a:pt x="4059432" y="12257"/>
                  <a:pt x="4218318" y="0"/>
                </a:cubicBezTo>
                <a:cubicBezTo>
                  <a:pt x="4377204" y="-12257"/>
                  <a:pt x="4769710" y="13393"/>
                  <a:pt x="5020575" y="0"/>
                </a:cubicBezTo>
                <a:cubicBezTo>
                  <a:pt x="5271440" y="-13393"/>
                  <a:pt x="5422393" y="2993"/>
                  <a:pt x="5822831" y="0"/>
                </a:cubicBezTo>
                <a:cubicBezTo>
                  <a:pt x="6223269" y="-2993"/>
                  <a:pt x="6264044" y="31267"/>
                  <a:pt x="6469813" y="0"/>
                </a:cubicBezTo>
                <a:cubicBezTo>
                  <a:pt x="6675582" y="-31267"/>
                  <a:pt x="7222203" y="-42597"/>
                  <a:pt x="7763775" y="0"/>
                </a:cubicBezTo>
                <a:cubicBezTo>
                  <a:pt x="7785415" y="114345"/>
                  <a:pt x="7779337" y="317343"/>
                  <a:pt x="7763775" y="467512"/>
                </a:cubicBezTo>
                <a:cubicBezTo>
                  <a:pt x="7748213" y="617681"/>
                  <a:pt x="7775633" y="750809"/>
                  <a:pt x="7763775" y="954107"/>
                </a:cubicBezTo>
                <a:cubicBezTo>
                  <a:pt x="7522813" y="986208"/>
                  <a:pt x="7314809" y="962009"/>
                  <a:pt x="7116794" y="954107"/>
                </a:cubicBezTo>
                <a:cubicBezTo>
                  <a:pt x="6918779" y="946205"/>
                  <a:pt x="6796491" y="961270"/>
                  <a:pt x="6625088" y="954107"/>
                </a:cubicBezTo>
                <a:cubicBezTo>
                  <a:pt x="6453685" y="946944"/>
                  <a:pt x="6192524" y="951367"/>
                  <a:pt x="5978107" y="954107"/>
                </a:cubicBezTo>
                <a:cubicBezTo>
                  <a:pt x="5763690" y="956847"/>
                  <a:pt x="5447942" y="943200"/>
                  <a:pt x="5175850" y="954107"/>
                </a:cubicBezTo>
                <a:cubicBezTo>
                  <a:pt x="4903758" y="965014"/>
                  <a:pt x="4788681" y="921927"/>
                  <a:pt x="4528869" y="954107"/>
                </a:cubicBezTo>
                <a:cubicBezTo>
                  <a:pt x="4269057" y="986287"/>
                  <a:pt x="4308280" y="972742"/>
                  <a:pt x="4114801" y="954107"/>
                </a:cubicBezTo>
                <a:cubicBezTo>
                  <a:pt x="3921322" y="935472"/>
                  <a:pt x="3785756" y="944557"/>
                  <a:pt x="3623095" y="954107"/>
                </a:cubicBezTo>
                <a:cubicBezTo>
                  <a:pt x="3460434" y="963657"/>
                  <a:pt x="3123339" y="946453"/>
                  <a:pt x="2820838" y="954107"/>
                </a:cubicBezTo>
                <a:cubicBezTo>
                  <a:pt x="2518337" y="961761"/>
                  <a:pt x="2356074" y="928916"/>
                  <a:pt x="2173857" y="954107"/>
                </a:cubicBezTo>
                <a:cubicBezTo>
                  <a:pt x="1991640" y="979298"/>
                  <a:pt x="1828968" y="941494"/>
                  <a:pt x="1682151" y="954107"/>
                </a:cubicBezTo>
                <a:cubicBezTo>
                  <a:pt x="1535334" y="966720"/>
                  <a:pt x="1267835" y="922234"/>
                  <a:pt x="1035170" y="954107"/>
                </a:cubicBezTo>
                <a:cubicBezTo>
                  <a:pt x="802505" y="985980"/>
                  <a:pt x="824257" y="945580"/>
                  <a:pt x="621102" y="954107"/>
                </a:cubicBezTo>
                <a:cubicBezTo>
                  <a:pt x="417947" y="962634"/>
                  <a:pt x="134115" y="934067"/>
                  <a:pt x="0" y="954107"/>
                </a:cubicBezTo>
                <a:cubicBezTo>
                  <a:pt x="9966" y="743985"/>
                  <a:pt x="-2795" y="636685"/>
                  <a:pt x="0" y="477054"/>
                </a:cubicBezTo>
                <a:cubicBezTo>
                  <a:pt x="2795" y="317423"/>
                  <a:pt x="-1508" y="11723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df</a:t>
            </a:r>
            <a:r>
              <a:rPr lang="en-US" sz="1400" b="1" dirty="0"/>
              <a:t>[</a:t>
            </a:r>
            <a:r>
              <a:rPr lang="en-US" sz="1400" b="1" dirty="0" err="1"/>
              <a:t>year_columns</a:t>
            </a:r>
            <a:r>
              <a:rPr lang="en-US" sz="1400" b="1" dirty="0"/>
              <a:t>] = </a:t>
            </a:r>
            <a:r>
              <a:rPr lang="en-US" sz="1400" b="1" dirty="0" err="1"/>
              <a:t>df</a:t>
            </a:r>
            <a:r>
              <a:rPr lang="en-US" sz="1400" b="1" dirty="0"/>
              <a:t>[</a:t>
            </a:r>
            <a:r>
              <a:rPr lang="en-US" sz="1400" b="1" dirty="0" err="1"/>
              <a:t>year_columns</a:t>
            </a:r>
            <a:r>
              <a:rPr lang="en-US" sz="1400" b="1" dirty="0"/>
              <a:t>].</a:t>
            </a:r>
            <a:r>
              <a:rPr lang="en-US" sz="1400" b="1" dirty="0" err="1"/>
              <a:t>fillna</a:t>
            </a:r>
            <a:r>
              <a:rPr lang="en-US" sz="1400" b="1" dirty="0"/>
              <a:t>(0) </a:t>
            </a:r>
            <a:r>
              <a:rPr lang="en-US" sz="1400" dirty="0"/>
              <a:t>replaces any </a:t>
            </a:r>
            <a:r>
              <a:rPr lang="en-US" sz="1400" dirty="0" err="1"/>
              <a:t>NaN</a:t>
            </a:r>
            <a:r>
              <a:rPr lang="en-US" sz="1400" dirty="0"/>
              <a:t> values with 0.</a:t>
            </a:r>
          </a:p>
          <a:p>
            <a:r>
              <a:rPr lang="en-US" sz="1400" b="1" dirty="0" err="1"/>
              <a:t>df</a:t>
            </a:r>
            <a:r>
              <a:rPr lang="en-US" sz="1400" b="1" dirty="0"/>
              <a:t>[</a:t>
            </a:r>
            <a:r>
              <a:rPr lang="en-US" sz="1400" b="1" dirty="0" err="1"/>
              <a:t>year_columns</a:t>
            </a:r>
            <a:r>
              <a:rPr lang="en-US" sz="1400" b="1" dirty="0"/>
              <a:t>] = </a:t>
            </a:r>
            <a:r>
              <a:rPr lang="en-US" sz="1400" b="1" dirty="0" err="1"/>
              <a:t>df</a:t>
            </a:r>
            <a:r>
              <a:rPr lang="en-US" sz="1400" b="1" dirty="0"/>
              <a:t>[</a:t>
            </a:r>
            <a:r>
              <a:rPr lang="en-US" sz="1400" b="1" dirty="0" err="1"/>
              <a:t>year_columns</a:t>
            </a:r>
            <a:r>
              <a:rPr lang="en-US" sz="1400" b="1" dirty="0"/>
              <a:t>].</a:t>
            </a:r>
            <a:r>
              <a:rPr lang="en-US" sz="1400" b="1" dirty="0" err="1"/>
              <a:t>astype</a:t>
            </a:r>
            <a:r>
              <a:rPr lang="en-US" sz="1400" b="1" dirty="0"/>
              <a:t>(float) </a:t>
            </a:r>
            <a:r>
              <a:rPr lang="en-US" sz="1400" dirty="0"/>
              <a:t>converts data type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float.</a:t>
            </a:r>
          </a:p>
          <a:p>
            <a:endParaRPr lang="en-US" sz="1400" dirty="0"/>
          </a:p>
          <a:p>
            <a:r>
              <a:rPr lang="en-US" sz="1400" dirty="0"/>
              <a:t>These lines prepare the data for numeric analysis, useful for </a:t>
            </a:r>
            <a:r>
              <a:rPr lang="en-GB" sz="1400" dirty="0"/>
              <a:t>performing mathematical operations.</a:t>
            </a:r>
          </a:p>
        </p:txBody>
      </p:sp>
      <p:pic>
        <p:nvPicPr>
          <p:cNvPr id="23" name="Graphic 22" descr="Circle with left arrow outline">
            <a:extLst>
              <a:ext uri="{FF2B5EF4-FFF2-40B4-BE49-F238E27FC236}">
                <a16:creationId xmlns:a16="http://schemas.microsoft.com/office/drawing/2014/main" id="{942DF58F-7E8C-32C4-64A0-5444E8547A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25255" y="31873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D5C82-9265-4A2F-DBBC-713E7189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F2C69406-3D67-3AA3-7DD4-AE8583BB6A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77B3AFB-AD0B-AA7F-478D-A930F1609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D9A487-F546-2E4C-D5B6-DDEC24E7F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480A0-0CDF-C39A-1DD4-CE6CD3457135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 Cleaning and Preprocessing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25FB1-98B6-2C01-837B-CA6A4A83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from 2017 – 2023: 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E38B61-79DD-7CAD-D4B2-6AF3F341A7D9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C684C574-8284-C074-C829-5E54A87A8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49D2A000-F565-3DD3-B077-492428AA1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782576FE-AAB6-9EF6-7EEF-006A15CDA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" y="1965289"/>
            <a:ext cx="4109664" cy="2540059"/>
          </a:xfrm>
          <a:custGeom>
            <a:avLst/>
            <a:gdLst>
              <a:gd name="connsiteX0" fmla="*/ 0 w 4109664"/>
              <a:gd name="connsiteY0" fmla="*/ 0 h 2540059"/>
              <a:gd name="connsiteX1" fmla="*/ 643847 w 4109664"/>
              <a:gd name="connsiteY1" fmla="*/ 0 h 2540059"/>
              <a:gd name="connsiteX2" fmla="*/ 1246598 w 4109664"/>
              <a:gd name="connsiteY2" fmla="*/ 0 h 2540059"/>
              <a:gd name="connsiteX3" fmla="*/ 1972639 w 4109664"/>
              <a:gd name="connsiteY3" fmla="*/ 0 h 2540059"/>
              <a:gd name="connsiteX4" fmla="*/ 2657583 w 4109664"/>
              <a:gd name="connsiteY4" fmla="*/ 0 h 2540059"/>
              <a:gd name="connsiteX5" fmla="*/ 3342527 w 4109664"/>
              <a:gd name="connsiteY5" fmla="*/ 0 h 2540059"/>
              <a:gd name="connsiteX6" fmla="*/ 4109664 w 4109664"/>
              <a:gd name="connsiteY6" fmla="*/ 0 h 2540059"/>
              <a:gd name="connsiteX7" fmla="*/ 4109664 w 4109664"/>
              <a:gd name="connsiteY7" fmla="*/ 660415 h 2540059"/>
              <a:gd name="connsiteX8" fmla="*/ 4109664 w 4109664"/>
              <a:gd name="connsiteY8" fmla="*/ 1244629 h 2540059"/>
              <a:gd name="connsiteX9" fmla="*/ 4109664 w 4109664"/>
              <a:gd name="connsiteY9" fmla="*/ 1905044 h 2540059"/>
              <a:gd name="connsiteX10" fmla="*/ 4109664 w 4109664"/>
              <a:gd name="connsiteY10" fmla="*/ 2540059 h 2540059"/>
              <a:gd name="connsiteX11" fmla="*/ 3383623 w 4109664"/>
              <a:gd name="connsiteY11" fmla="*/ 2540059 h 2540059"/>
              <a:gd name="connsiteX12" fmla="*/ 2657583 w 4109664"/>
              <a:gd name="connsiteY12" fmla="*/ 2540059 h 2540059"/>
              <a:gd name="connsiteX13" fmla="*/ 1890445 w 4109664"/>
              <a:gd name="connsiteY13" fmla="*/ 2540059 h 2540059"/>
              <a:gd name="connsiteX14" fmla="*/ 1246598 w 4109664"/>
              <a:gd name="connsiteY14" fmla="*/ 2540059 h 2540059"/>
              <a:gd name="connsiteX15" fmla="*/ 0 w 4109664"/>
              <a:gd name="connsiteY15" fmla="*/ 2540059 h 2540059"/>
              <a:gd name="connsiteX16" fmla="*/ 0 w 4109664"/>
              <a:gd name="connsiteY16" fmla="*/ 1955845 h 2540059"/>
              <a:gd name="connsiteX17" fmla="*/ 0 w 4109664"/>
              <a:gd name="connsiteY17" fmla="*/ 1320831 h 2540059"/>
              <a:gd name="connsiteX18" fmla="*/ 0 w 4109664"/>
              <a:gd name="connsiteY18" fmla="*/ 660415 h 2540059"/>
              <a:gd name="connsiteX19" fmla="*/ 0 w 4109664"/>
              <a:gd name="connsiteY19" fmla="*/ 0 h 254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9664" h="2540059" fill="none" extrusionOk="0">
                <a:moveTo>
                  <a:pt x="0" y="0"/>
                </a:moveTo>
                <a:cubicBezTo>
                  <a:pt x="132200" y="27447"/>
                  <a:pt x="389346" y="14442"/>
                  <a:pt x="643847" y="0"/>
                </a:cubicBezTo>
                <a:cubicBezTo>
                  <a:pt x="898348" y="-14442"/>
                  <a:pt x="1095821" y="3579"/>
                  <a:pt x="1246598" y="0"/>
                </a:cubicBezTo>
                <a:cubicBezTo>
                  <a:pt x="1397375" y="-3579"/>
                  <a:pt x="1790842" y="-19565"/>
                  <a:pt x="1972639" y="0"/>
                </a:cubicBezTo>
                <a:cubicBezTo>
                  <a:pt x="2154436" y="19565"/>
                  <a:pt x="2460054" y="-10712"/>
                  <a:pt x="2657583" y="0"/>
                </a:cubicBezTo>
                <a:cubicBezTo>
                  <a:pt x="2855112" y="10712"/>
                  <a:pt x="3095771" y="-5213"/>
                  <a:pt x="3342527" y="0"/>
                </a:cubicBezTo>
                <a:cubicBezTo>
                  <a:pt x="3589283" y="5213"/>
                  <a:pt x="3793976" y="19899"/>
                  <a:pt x="4109664" y="0"/>
                </a:cubicBezTo>
                <a:cubicBezTo>
                  <a:pt x="4102538" y="254001"/>
                  <a:pt x="4140943" y="425824"/>
                  <a:pt x="4109664" y="660415"/>
                </a:cubicBezTo>
                <a:cubicBezTo>
                  <a:pt x="4078385" y="895006"/>
                  <a:pt x="4114561" y="1066109"/>
                  <a:pt x="4109664" y="1244629"/>
                </a:cubicBezTo>
                <a:cubicBezTo>
                  <a:pt x="4104767" y="1423149"/>
                  <a:pt x="4105117" y="1604352"/>
                  <a:pt x="4109664" y="1905044"/>
                </a:cubicBezTo>
                <a:cubicBezTo>
                  <a:pt x="4114211" y="2205736"/>
                  <a:pt x="4092492" y="2329516"/>
                  <a:pt x="4109664" y="2540059"/>
                </a:cubicBezTo>
                <a:cubicBezTo>
                  <a:pt x="3958848" y="2530109"/>
                  <a:pt x="3532097" y="2528873"/>
                  <a:pt x="3383623" y="2540059"/>
                </a:cubicBezTo>
                <a:cubicBezTo>
                  <a:pt x="3235149" y="2551245"/>
                  <a:pt x="2832657" y="2533120"/>
                  <a:pt x="2657583" y="2540059"/>
                </a:cubicBezTo>
                <a:cubicBezTo>
                  <a:pt x="2482509" y="2546998"/>
                  <a:pt x="2236509" y="2504656"/>
                  <a:pt x="1890445" y="2540059"/>
                </a:cubicBezTo>
                <a:cubicBezTo>
                  <a:pt x="1544381" y="2575462"/>
                  <a:pt x="1461437" y="2551568"/>
                  <a:pt x="1246598" y="2540059"/>
                </a:cubicBezTo>
                <a:cubicBezTo>
                  <a:pt x="1031759" y="2528550"/>
                  <a:pt x="522846" y="2524213"/>
                  <a:pt x="0" y="2540059"/>
                </a:cubicBezTo>
                <a:cubicBezTo>
                  <a:pt x="-20604" y="2280775"/>
                  <a:pt x="-16541" y="2133044"/>
                  <a:pt x="0" y="1955845"/>
                </a:cubicBezTo>
                <a:cubicBezTo>
                  <a:pt x="16541" y="1778646"/>
                  <a:pt x="4484" y="1551495"/>
                  <a:pt x="0" y="1320831"/>
                </a:cubicBezTo>
                <a:cubicBezTo>
                  <a:pt x="-4484" y="1090167"/>
                  <a:pt x="22739" y="807635"/>
                  <a:pt x="0" y="660415"/>
                </a:cubicBezTo>
                <a:cubicBezTo>
                  <a:pt x="-22739" y="513195"/>
                  <a:pt x="-18122" y="162398"/>
                  <a:pt x="0" y="0"/>
                </a:cubicBezTo>
                <a:close/>
              </a:path>
              <a:path w="4109664" h="2540059" stroke="0" extrusionOk="0">
                <a:moveTo>
                  <a:pt x="0" y="0"/>
                </a:moveTo>
                <a:cubicBezTo>
                  <a:pt x="288624" y="-15180"/>
                  <a:pt x="414508" y="27041"/>
                  <a:pt x="643847" y="0"/>
                </a:cubicBezTo>
                <a:cubicBezTo>
                  <a:pt x="873186" y="-27041"/>
                  <a:pt x="1015406" y="-16995"/>
                  <a:pt x="1205501" y="0"/>
                </a:cubicBezTo>
                <a:cubicBezTo>
                  <a:pt x="1395596" y="16995"/>
                  <a:pt x="1627368" y="29559"/>
                  <a:pt x="1972639" y="0"/>
                </a:cubicBezTo>
                <a:cubicBezTo>
                  <a:pt x="2317910" y="-29559"/>
                  <a:pt x="2448860" y="-30240"/>
                  <a:pt x="2616486" y="0"/>
                </a:cubicBezTo>
                <a:cubicBezTo>
                  <a:pt x="2784112" y="30240"/>
                  <a:pt x="3104916" y="-18221"/>
                  <a:pt x="3260333" y="0"/>
                </a:cubicBezTo>
                <a:cubicBezTo>
                  <a:pt x="3415750" y="18221"/>
                  <a:pt x="3904789" y="38634"/>
                  <a:pt x="4109664" y="0"/>
                </a:cubicBezTo>
                <a:cubicBezTo>
                  <a:pt x="4134173" y="229635"/>
                  <a:pt x="4135948" y="370370"/>
                  <a:pt x="4109664" y="584214"/>
                </a:cubicBezTo>
                <a:cubicBezTo>
                  <a:pt x="4083380" y="798058"/>
                  <a:pt x="4090872" y="941109"/>
                  <a:pt x="4109664" y="1219228"/>
                </a:cubicBezTo>
                <a:cubicBezTo>
                  <a:pt x="4128456" y="1497347"/>
                  <a:pt x="4099163" y="1657402"/>
                  <a:pt x="4109664" y="1803442"/>
                </a:cubicBezTo>
                <a:cubicBezTo>
                  <a:pt x="4120165" y="1949482"/>
                  <a:pt x="4141186" y="2317201"/>
                  <a:pt x="4109664" y="2540059"/>
                </a:cubicBezTo>
                <a:cubicBezTo>
                  <a:pt x="3827317" y="2521364"/>
                  <a:pt x="3729399" y="2569928"/>
                  <a:pt x="3424720" y="2540059"/>
                </a:cubicBezTo>
                <a:cubicBezTo>
                  <a:pt x="3120041" y="2510190"/>
                  <a:pt x="2912408" y="2550356"/>
                  <a:pt x="2780873" y="2540059"/>
                </a:cubicBezTo>
                <a:cubicBezTo>
                  <a:pt x="2649338" y="2529762"/>
                  <a:pt x="2205426" y="2575937"/>
                  <a:pt x="2013735" y="2540059"/>
                </a:cubicBezTo>
                <a:cubicBezTo>
                  <a:pt x="1822044" y="2504181"/>
                  <a:pt x="1600032" y="2519726"/>
                  <a:pt x="1246598" y="2540059"/>
                </a:cubicBezTo>
                <a:cubicBezTo>
                  <a:pt x="893164" y="2560392"/>
                  <a:pt x="894255" y="2551364"/>
                  <a:pt x="643847" y="2540059"/>
                </a:cubicBezTo>
                <a:cubicBezTo>
                  <a:pt x="393439" y="2528754"/>
                  <a:pt x="229737" y="2534260"/>
                  <a:pt x="0" y="2540059"/>
                </a:cubicBezTo>
                <a:cubicBezTo>
                  <a:pt x="-28650" y="2324875"/>
                  <a:pt x="-29356" y="2065462"/>
                  <a:pt x="0" y="1854243"/>
                </a:cubicBezTo>
                <a:cubicBezTo>
                  <a:pt x="29356" y="1643024"/>
                  <a:pt x="6486" y="1504349"/>
                  <a:pt x="0" y="1295430"/>
                </a:cubicBezTo>
                <a:cubicBezTo>
                  <a:pt x="-6486" y="1086511"/>
                  <a:pt x="-8659" y="969904"/>
                  <a:pt x="0" y="711217"/>
                </a:cubicBezTo>
                <a:cubicBezTo>
                  <a:pt x="8659" y="452530"/>
                  <a:pt x="-20031" y="354530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" name="Picture 7" descr="A graph showing the distribution of activities&#10;&#10;Description automatically generated">
            <a:extLst>
              <a:ext uri="{FF2B5EF4-FFF2-40B4-BE49-F238E27FC236}">
                <a16:creationId xmlns:a16="http://schemas.microsoft.com/office/drawing/2014/main" id="{6EDAD97D-80C0-0698-2282-A368A146AD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40" y="1839280"/>
            <a:ext cx="5504599" cy="3496521"/>
          </a:xfrm>
          <a:custGeom>
            <a:avLst/>
            <a:gdLst>
              <a:gd name="connsiteX0" fmla="*/ 0 w 5504599"/>
              <a:gd name="connsiteY0" fmla="*/ 0 h 3496521"/>
              <a:gd name="connsiteX1" fmla="*/ 743121 w 5504599"/>
              <a:gd name="connsiteY1" fmla="*/ 0 h 3496521"/>
              <a:gd name="connsiteX2" fmla="*/ 1266058 w 5504599"/>
              <a:gd name="connsiteY2" fmla="*/ 0 h 3496521"/>
              <a:gd name="connsiteX3" fmla="*/ 1899087 w 5504599"/>
              <a:gd name="connsiteY3" fmla="*/ 0 h 3496521"/>
              <a:gd name="connsiteX4" fmla="*/ 2697254 w 5504599"/>
              <a:gd name="connsiteY4" fmla="*/ 0 h 3496521"/>
              <a:gd name="connsiteX5" fmla="*/ 3385328 w 5504599"/>
              <a:gd name="connsiteY5" fmla="*/ 0 h 3496521"/>
              <a:gd name="connsiteX6" fmla="*/ 4128449 w 5504599"/>
              <a:gd name="connsiteY6" fmla="*/ 0 h 3496521"/>
              <a:gd name="connsiteX7" fmla="*/ 4761478 w 5504599"/>
              <a:gd name="connsiteY7" fmla="*/ 0 h 3496521"/>
              <a:gd name="connsiteX8" fmla="*/ 5504599 w 5504599"/>
              <a:gd name="connsiteY8" fmla="*/ 0 h 3496521"/>
              <a:gd name="connsiteX9" fmla="*/ 5504599 w 5504599"/>
              <a:gd name="connsiteY9" fmla="*/ 769235 h 3496521"/>
              <a:gd name="connsiteX10" fmla="*/ 5504599 w 5504599"/>
              <a:gd name="connsiteY10" fmla="*/ 1398608 h 3496521"/>
              <a:gd name="connsiteX11" fmla="*/ 5504599 w 5504599"/>
              <a:gd name="connsiteY11" fmla="*/ 1993017 h 3496521"/>
              <a:gd name="connsiteX12" fmla="*/ 5504599 w 5504599"/>
              <a:gd name="connsiteY12" fmla="*/ 2622391 h 3496521"/>
              <a:gd name="connsiteX13" fmla="*/ 5504599 w 5504599"/>
              <a:gd name="connsiteY13" fmla="*/ 3496521 h 3496521"/>
              <a:gd name="connsiteX14" fmla="*/ 4816524 w 5504599"/>
              <a:gd name="connsiteY14" fmla="*/ 3496521 h 3496521"/>
              <a:gd name="connsiteX15" fmla="*/ 4128449 w 5504599"/>
              <a:gd name="connsiteY15" fmla="*/ 3496521 h 3496521"/>
              <a:gd name="connsiteX16" fmla="*/ 3550466 w 5504599"/>
              <a:gd name="connsiteY16" fmla="*/ 3496521 h 3496521"/>
              <a:gd name="connsiteX17" fmla="*/ 2862391 w 5504599"/>
              <a:gd name="connsiteY17" fmla="*/ 3496521 h 3496521"/>
              <a:gd name="connsiteX18" fmla="*/ 2174317 w 5504599"/>
              <a:gd name="connsiteY18" fmla="*/ 3496521 h 3496521"/>
              <a:gd name="connsiteX19" fmla="*/ 1486242 w 5504599"/>
              <a:gd name="connsiteY19" fmla="*/ 3496521 h 3496521"/>
              <a:gd name="connsiteX20" fmla="*/ 798167 w 5504599"/>
              <a:gd name="connsiteY20" fmla="*/ 3496521 h 3496521"/>
              <a:gd name="connsiteX21" fmla="*/ 0 w 5504599"/>
              <a:gd name="connsiteY21" fmla="*/ 3496521 h 3496521"/>
              <a:gd name="connsiteX22" fmla="*/ 0 w 5504599"/>
              <a:gd name="connsiteY22" fmla="*/ 2762252 h 3496521"/>
              <a:gd name="connsiteX23" fmla="*/ 0 w 5504599"/>
              <a:gd name="connsiteY23" fmla="*/ 2027982 h 3496521"/>
              <a:gd name="connsiteX24" fmla="*/ 0 w 5504599"/>
              <a:gd name="connsiteY24" fmla="*/ 1293713 h 3496521"/>
              <a:gd name="connsiteX25" fmla="*/ 0 w 5504599"/>
              <a:gd name="connsiteY25" fmla="*/ 0 h 349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04599" h="3496521" fill="none" extrusionOk="0">
                <a:moveTo>
                  <a:pt x="0" y="0"/>
                </a:moveTo>
                <a:cubicBezTo>
                  <a:pt x="329420" y="3640"/>
                  <a:pt x="477533" y="1986"/>
                  <a:pt x="743121" y="0"/>
                </a:cubicBezTo>
                <a:cubicBezTo>
                  <a:pt x="1008709" y="-1986"/>
                  <a:pt x="1012670" y="22203"/>
                  <a:pt x="1266058" y="0"/>
                </a:cubicBezTo>
                <a:cubicBezTo>
                  <a:pt x="1519446" y="-22203"/>
                  <a:pt x="1725515" y="2724"/>
                  <a:pt x="1899087" y="0"/>
                </a:cubicBezTo>
                <a:cubicBezTo>
                  <a:pt x="2072659" y="-2724"/>
                  <a:pt x="2346908" y="-16264"/>
                  <a:pt x="2697254" y="0"/>
                </a:cubicBezTo>
                <a:cubicBezTo>
                  <a:pt x="3047600" y="16264"/>
                  <a:pt x="3119718" y="-9857"/>
                  <a:pt x="3385328" y="0"/>
                </a:cubicBezTo>
                <a:cubicBezTo>
                  <a:pt x="3650938" y="9857"/>
                  <a:pt x="3804794" y="36409"/>
                  <a:pt x="4128449" y="0"/>
                </a:cubicBezTo>
                <a:cubicBezTo>
                  <a:pt x="4452104" y="-36409"/>
                  <a:pt x="4481035" y="8146"/>
                  <a:pt x="4761478" y="0"/>
                </a:cubicBezTo>
                <a:cubicBezTo>
                  <a:pt x="5041921" y="-8146"/>
                  <a:pt x="5301931" y="30801"/>
                  <a:pt x="5504599" y="0"/>
                </a:cubicBezTo>
                <a:cubicBezTo>
                  <a:pt x="5496293" y="379337"/>
                  <a:pt x="5537878" y="539091"/>
                  <a:pt x="5504599" y="769235"/>
                </a:cubicBezTo>
                <a:cubicBezTo>
                  <a:pt x="5471320" y="999379"/>
                  <a:pt x="5496853" y="1271014"/>
                  <a:pt x="5504599" y="1398608"/>
                </a:cubicBezTo>
                <a:cubicBezTo>
                  <a:pt x="5512345" y="1526202"/>
                  <a:pt x="5481064" y="1786553"/>
                  <a:pt x="5504599" y="1993017"/>
                </a:cubicBezTo>
                <a:cubicBezTo>
                  <a:pt x="5528134" y="2199481"/>
                  <a:pt x="5475152" y="2383137"/>
                  <a:pt x="5504599" y="2622391"/>
                </a:cubicBezTo>
                <a:cubicBezTo>
                  <a:pt x="5534046" y="2861645"/>
                  <a:pt x="5529049" y="3117492"/>
                  <a:pt x="5504599" y="3496521"/>
                </a:cubicBezTo>
                <a:cubicBezTo>
                  <a:pt x="5350537" y="3470756"/>
                  <a:pt x="4955979" y="3469164"/>
                  <a:pt x="4816524" y="3496521"/>
                </a:cubicBezTo>
                <a:cubicBezTo>
                  <a:pt x="4677070" y="3523878"/>
                  <a:pt x="4284400" y="3503028"/>
                  <a:pt x="4128449" y="3496521"/>
                </a:cubicBezTo>
                <a:cubicBezTo>
                  <a:pt x="3972498" y="3490014"/>
                  <a:pt x="3765307" y="3509379"/>
                  <a:pt x="3550466" y="3496521"/>
                </a:cubicBezTo>
                <a:cubicBezTo>
                  <a:pt x="3335625" y="3483663"/>
                  <a:pt x="3191846" y="3471637"/>
                  <a:pt x="2862391" y="3496521"/>
                </a:cubicBezTo>
                <a:cubicBezTo>
                  <a:pt x="2532937" y="3521405"/>
                  <a:pt x="2508602" y="3525024"/>
                  <a:pt x="2174317" y="3496521"/>
                </a:cubicBezTo>
                <a:cubicBezTo>
                  <a:pt x="1840032" y="3468018"/>
                  <a:pt x="1703268" y="3516134"/>
                  <a:pt x="1486242" y="3496521"/>
                </a:cubicBezTo>
                <a:cubicBezTo>
                  <a:pt x="1269216" y="3476908"/>
                  <a:pt x="967125" y="3527614"/>
                  <a:pt x="798167" y="3496521"/>
                </a:cubicBezTo>
                <a:cubicBezTo>
                  <a:pt x="629209" y="3465428"/>
                  <a:pt x="270260" y="3464466"/>
                  <a:pt x="0" y="3496521"/>
                </a:cubicBezTo>
                <a:cubicBezTo>
                  <a:pt x="34628" y="3171448"/>
                  <a:pt x="33846" y="2982430"/>
                  <a:pt x="0" y="2762252"/>
                </a:cubicBezTo>
                <a:cubicBezTo>
                  <a:pt x="-33846" y="2542074"/>
                  <a:pt x="36328" y="2315700"/>
                  <a:pt x="0" y="2027982"/>
                </a:cubicBezTo>
                <a:cubicBezTo>
                  <a:pt x="-36328" y="1740264"/>
                  <a:pt x="28540" y="1568295"/>
                  <a:pt x="0" y="1293713"/>
                </a:cubicBezTo>
                <a:cubicBezTo>
                  <a:pt x="-28540" y="1019131"/>
                  <a:pt x="165" y="314389"/>
                  <a:pt x="0" y="0"/>
                </a:cubicBezTo>
                <a:close/>
              </a:path>
              <a:path w="5504599" h="3496521" stroke="0" extrusionOk="0">
                <a:moveTo>
                  <a:pt x="0" y="0"/>
                </a:moveTo>
                <a:cubicBezTo>
                  <a:pt x="168522" y="18489"/>
                  <a:pt x="441973" y="17284"/>
                  <a:pt x="633029" y="0"/>
                </a:cubicBezTo>
                <a:cubicBezTo>
                  <a:pt x="824085" y="-17284"/>
                  <a:pt x="1049436" y="25699"/>
                  <a:pt x="1155966" y="0"/>
                </a:cubicBezTo>
                <a:cubicBezTo>
                  <a:pt x="1262496" y="-25699"/>
                  <a:pt x="1699018" y="-3005"/>
                  <a:pt x="1954133" y="0"/>
                </a:cubicBezTo>
                <a:cubicBezTo>
                  <a:pt x="2209248" y="3005"/>
                  <a:pt x="2426226" y="23274"/>
                  <a:pt x="2587162" y="0"/>
                </a:cubicBezTo>
                <a:cubicBezTo>
                  <a:pt x="2748098" y="-23274"/>
                  <a:pt x="2948443" y="13620"/>
                  <a:pt x="3220190" y="0"/>
                </a:cubicBezTo>
                <a:cubicBezTo>
                  <a:pt x="3491937" y="-13620"/>
                  <a:pt x="3808453" y="-1640"/>
                  <a:pt x="4018357" y="0"/>
                </a:cubicBezTo>
                <a:cubicBezTo>
                  <a:pt x="4228261" y="1640"/>
                  <a:pt x="4376286" y="4914"/>
                  <a:pt x="4596340" y="0"/>
                </a:cubicBezTo>
                <a:cubicBezTo>
                  <a:pt x="4816394" y="-4914"/>
                  <a:pt x="5102601" y="-5801"/>
                  <a:pt x="5504599" y="0"/>
                </a:cubicBezTo>
                <a:cubicBezTo>
                  <a:pt x="5537068" y="301842"/>
                  <a:pt x="5503932" y="464856"/>
                  <a:pt x="5504599" y="769235"/>
                </a:cubicBezTo>
                <a:cubicBezTo>
                  <a:pt x="5505266" y="1073614"/>
                  <a:pt x="5513603" y="1211361"/>
                  <a:pt x="5504599" y="1398608"/>
                </a:cubicBezTo>
                <a:cubicBezTo>
                  <a:pt x="5495595" y="1585855"/>
                  <a:pt x="5502499" y="1952679"/>
                  <a:pt x="5504599" y="2097913"/>
                </a:cubicBezTo>
                <a:cubicBezTo>
                  <a:pt x="5506699" y="2243148"/>
                  <a:pt x="5523994" y="2656440"/>
                  <a:pt x="5504599" y="2832182"/>
                </a:cubicBezTo>
                <a:cubicBezTo>
                  <a:pt x="5485204" y="3007924"/>
                  <a:pt x="5496786" y="3334525"/>
                  <a:pt x="5504599" y="3496521"/>
                </a:cubicBezTo>
                <a:cubicBezTo>
                  <a:pt x="5230717" y="3513893"/>
                  <a:pt x="5010576" y="3518799"/>
                  <a:pt x="4816524" y="3496521"/>
                </a:cubicBezTo>
                <a:cubicBezTo>
                  <a:pt x="4622472" y="3474243"/>
                  <a:pt x="4448129" y="3492690"/>
                  <a:pt x="4238541" y="3496521"/>
                </a:cubicBezTo>
                <a:cubicBezTo>
                  <a:pt x="4028953" y="3500352"/>
                  <a:pt x="3783322" y="3462274"/>
                  <a:pt x="3550466" y="3496521"/>
                </a:cubicBezTo>
                <a:cubicBezTo>
                  <a:pt x="3317611" y="3530768"/>
                  <a:pt x="3003437" y="3474754"/>
                  <a:pt x="2752300" y="3496521"/>
                </a:cubicBezTo>
                <a:cubicBezTo>
                  <a:pt x="2501163" y="3518288"/>
                  <a:pt x="2348926" y="3515150"/>
                  <a:pt x="2064225" y="3496521"/>
                </a:cubicBezTo>
                <a:cubicBezTo>
                  <a:pt x="1779524" y="3477892"/>
                  <a:pt x="1714199" y="3505026"/>
                  <a:pt x="1541288" y="3496521"/>
                </a:cubicBezTo>
                <a:cubicBezTo>
                  <a:pt x="1368377" y="3488016"/>
                  <a:pt x="1158644" y="3498942"/>
                  <a:pt x="963305" y="3496521"/>
                </a:cubicBezTo>
                <a:cubicBezTo>
                  <a:pt x="767966" y="3494100"/>
                  <a:pt x="334834" y="3448917"/>
                  <a:pt x="0" y="3496521"/>
                </a:cubicBezTo>
                <a:cubicBezTo>
                  <a:pt x="-4109" y="3164637"/>
                  <a:pt x="-14673" y="3044481"/>
                  <a:pt x="0" y="2797217"/>
                </a:cubicBezTo>
                <a:cubicBezTo>
                  <a:pt x="14673" y="2549953"/>
                  <a:pt x="18464" y="2303171"/>
                  <a:pt x="0" y="2097913"/>
                </a:cubicBezTo>
                <a:cubicBezTo>
                  <a:pt x="-18464" y="1892655"/>
                  <a:pt x="-2696" y="1742462"/>
                  <a:pt x="0" y="1433574"/>
                </a:cubicBezTo>
                <a:cubicBezTo>
                  <a:pt x="2696" y="1124686"/>
                  <a:pt x="-26779" y="1036827"/>
                  <a:pt x="0" y="839165"/>
                </a:cubicBezTo>
                <a:cubicBezTo>
                  <a:pt x="26779" y="641503"/>
                  <a:pt x="-23989" y="301835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477AE1E-0E15-0CE7-A640-F32726B5C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" y="4557953"/>
            <a:ext cx="4187892" cy="849896"/>
          </a:xfrm>
          <a:custGeom>
            <a:avLst/>
            <a:gdLst>
              <a:gd name="connsiteX0" fmla="*/ 0 w 4187892"/>
              <a:gd name="connsiteY0" fmla="*/ 0 h 849896"/>
              <a:gd name="connsiteX1" fmla="*/ 572345 w 4187892"/>
              <a:gd name="connsiteY1" fmla="*/ 0 h 849896"/>
              <a:gd name="connsiteX2" fmla="*/ 1144690 w 4187892"/>
              <a:gd name="connsiteY2" fmla="*/ 0 h 849896"/>
              <a:gd name="connsiteX3" fmla="*/ 1926430 w 4187892"/>
              <a:gd name="connsiteY3" fmla="*/ 0 h 849896"/>
              <a:gd name="connsiteX4" fmla="*/ 2582533 w 4187892"/>
              <a:gd name="connsiteY4" fmla="*/ 0 h 849896"/>
              <a:gd name="connsiteX5" fmla="*/ 3280515 w 4187892"/>
              <a:gd name="connsiteY5" fmla="*/ 0 h 849896"/>
              <a:gd name="connsiteX6" fmla="*/ 4187892 w 4187892"/>
              <a:gd name="connsiteY6" fmla="*/ 0 h 849896"/>
              <a:gd name="connsiteX7" fmla="*/ 4187892 w 4187892"/>
              <a:gd name="connsiteY7" fmla="*/ 407950 h 849896"/>
              <a:gd name="connsiteX8" fmla="*/ 4187892 w 4187892"/>
              <a:gd name="connsiteY8" fmla="*/ 849896 h 849896"/>
              <a:gd name="connsiteX9" fmla="*/ 3448031 w 4187892"/>
              <a:gd name="connsiteY9" fmla="*/ 849896 h 849896"/>
              <a:gd name="connsiteX10" fmla="*/ 2666291 w 4187892"/>
              <a:gd name="connsiteY10" fmla="*/ 849896 h 849896"/>
              <a:gd name="connsiteX11" fmla="*/ 1926430 w 4187892"/>
              <a:gd name="connsiteY11" fmla="*/ 849896 h 849896"/>
              <a:gd name="connsiteX12" fmla="*/ 1186569 w 4187892"/>
              <a:gd name="connsiteY12" fmla="*/ 849896 h 849896"/>
              <a:gd name="connsiteX13" fmla="*/ 614224 w 4187892"/>
              <a:gd name="connsiteY13" fmla="*/ 849896 h 849896"/>
              <a:gd name="connsiteX14" fmla="*/ 0 w 4187892"/>
              <a:gd name="connsiteY14" fmla="*/ 849896 h 849896"/>
              <a:gd name="connsiteX15" fmla="*/ 0 w 4187892"/>
              <a:gd name="connsiteY15" fmla="*/ 416449 h 849896"/>
              <a:gd name="connsiteX16" fmla="*/ 0 w 4187892"/>
              <a:gd name="connsiteY16" fmla="*/ 0 h 84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87892" h="849896" fill="none" extrusionOk="0">
                <a:moveTo>
                  <a:pt x="0" y="0"/>
                </a:moveTo>
                <a:cubicBezTo>
                  <a:pt x="241878" y="11758"/>
                  <a:pt x="339005" y="16111"/>
                  <a:pt x="572345" y="0"/>
                </a:cubicBezTo>
                <a:cubicBezTo>
                  <a:pt x="805686" y="-16111"/>
                  <a:pt x="915966" y="19077"/>
                  <a:pt x="1144690" y="0"/>
                </a:cubicBezTo>
                <a:cubicBezTo>
                  <a:pt x="1373414" y="-19077"/>
                  <a:pt x="1731933" y="-1612"/>
                  <a:pt x="1926430" y="0"/>
                </a:cubicBezTo>
                <a:cubicBezTo>
                  <a:pt x="2120927" y="1612"/>
                  <a:pt x="2390930" y="15446"/>
                  <a:pt x="2582533" y="0"/>
                </a:cubicBezTo>
                <a:cubicBezTo>
                  <a:pt x="2774136" y="-15446"/>
                  <a:pt x="3101922" y="-4606"/>
                  <a:pt x="3280515" y="0"/>
                </a:cubicBezTo>
                <a:cubicBezTo>
                  <a:pt x="3459108" y="4606"/>
                  <a:pt x="3828957" y="-19319"/>
                  <a:pt x="4187892" y="0"/>
                </a:cubicBezTo>
                <a:cubicBezTo>
                  <a:pt x="4188707" y="189345"/>
                  <a:pt x="4168809" y="268184"/>
                  <a:pt x="4187892" y="407950"/>
                </a:cubicBezTo>
                <a:cubicBezTo>
                  <a:pt x="4206976" y="547716"/>
                  <a:pt x="4192567" y="734903"/>
                  <a:pt x="4187892" y="849896"/>
                </a:cubicBezTo>
                <a:cubicBezTo>
                  <a:pt x="3894694" y="813276"/>
                  <a:pt x="3643257" y="872661"/>
                  <a:pt x="3448031" y="849896"/>
                </a:cubicBezTo>
                <a:cubicBezTo>
                  <a:pt x="3252805" y="827131"/>
                  <a:pt x="2897055" y="843398"/>
                  <a:pt x="2666291" y="849896"/>
                </a:cubicBezTo>
                <a:cubicBezTo>
                  <a:pt x="2435527" y="856394"/>
                  <a:pt x="2099748" y="832660"/>
                  <a:pt x="1926430" y="849896"/>
                </a:cubicBezTo>
                <a:cubicBezTo>
                  <a:pt x="1753112" y="867132"/>
                  <a:pt x="1396943" y="863904"/>
                  <a:pt x="1186569" y="849896"/>
                </a:cubicBezTo>
                <a:cubicBezTo>
                  <a:pt x="976195" y="835888"/>
                  <a:pt x="816822" y="861610"/>
                  <a:pt x="614224" y="849896"/>
                </a:cubicBezTo>
                <a:cubicBezTo>
                  <a:pt x="411627" y="838182"/>
                  <a:pt x="259548" y="877573"/>
                  <a:pt x="0" y="849896"/>
                </a:cubicBezTo>
                <a:cubicBezTo>
                  <a:pt x="11820" y="730982"/>
                  <a:pt x="-17122" y="597091"/>
                  <a:pt x="0" y="416449"/>
                </a:cubicBezTo>
                <a:cubicBezTo>
                  <a:pt x="17122" y="235807"/>
                  <a:pt x="4494" y="184631"/>
                  <a:pt x="0" y="0"/>
                </a:cubicBezTo>
                <a:close/>
              </a:path>
              <a:path w="4187892" h="849896" stroke="0" extrusionOk="0">
                <a:moveTo>
                  <a:pt x="0" y="0"/>
                </a:moveTo>
                <a:cubicBezTo>
                  <a:pt x="224492" y="11249"/>
                  <a:pt x="397390" y="1833"/>
                  <a:pt x="739861" y="0"/>
                </a:cubicBezTo>
                <a:cubicBezTo>
                  <a:pt x="1082332" y="-1833"/>
                  <a:pt x="1259621" y="-20680"/>
                  <a:pt x="1395964" y="0"/>
                </a:cubicBezTo>
                <a:cubicBezTo>
                  <a:pt x="1532307" y="20680"/>
                  <a:pt x="1764426" y="-34409"/>
                  <a:pt x="2093946" y="0"/>
                </a:cubicBezTo>
                <a:cubicBezTo>
                  <a:pt x="2423466" y="34409"/>
                  <a:pt x="2568241" y="-9533"/>
                  <a:pt x="2708170" y="0"/>
                </a:cubicBezTo>
                <a:cubicBezTo>
                  <a:pt x="2848099" y="9533"/>
                  <a:pt x="3060876" y="-29834"/>
                  <a:pt x="3406152" y="0"/>
                </a:cubicBezTo>
                <a:cubicBezTo>
                  <a:pt x="3751428" y="29834"/>
                  <a:pt x="3947088" y="28850"/>
                  <a:pt x="4187892" y="0"/>
                </a:cubicBezTo>
                <a:cubicBezTo>
                  <a:pt x="4188942" y="128474"/>
                  <a:pt x="4185002" y="326355"/>
                  <a:pt x="4187892" y="424948"/>
                </a:cubicBezTo>
                <a:cubicBezTo>
                  <a:pt x="4190782" y="523541"/>
                  <a:pt x="4190585" y="693441"/>
                  <a:pt x="4187892" y="849896"/>
                </a:cubicBezTo>
                <a:cubicBezTo>
                  <a:pt x="3927300" y="868731"/>
                  <a:pt x="3820802" y="837950"/>
                  <a:pt x="3531789" y="849896"/>
                </a:cubicBezTo>
                <a:cubicBezTo>
                  <a:pt x="3242776" y="861842"/>
                  <a:pt x="3051404" y="839971"/>
                  <a:pt x="2917565" y="849896"/>
                </a:cubicBezTo>
                <a:cubicBezTo>
                  <a:pt x="2783726" y="859821"/>
                  <a:pt x="2492940" y="859589"/>
                  <a:pt x="2303341" y="849896"/>
                </a:cubicBezTo>
                <a:cubicBezTo>
                  <a:pt x="2113742" y="840203"/>
                  <a:pt x="1801709" y="841897"/>
                  <a:pt x="1647238" y="849896"/>
                </a:cubicBezTo>
                <a:cubicBezTo>
                  <a:pt x="1492767" y="857895"/>
                  <a:pt x="1216643" y="817734"/>
                  <a:pt x="865498" y="849896"/>
                </a:cubicBezTo>
                <a:cubicBezTo>
                  <a:pt x="514353" y="882058"/>
                  <a:pt x="315627" y="807666"/>
                  <a:pt x="0" y="849896"/>
                </a:cubicBezTo>
                <a:cubicBezTo>
                  <a:pt x="-18614" y="660291"/>
                  <a:pt x="18984" y="625469"/>
                  <a:pt x="0" y="433447"/>
                </a:cubicBezTo>
                <a:cubicBezTo>
                  <a:pt x="-18984" y="241425"/>
                  <a:pt x="-21148" y="19419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1298046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56C4CACA-B0B8-46AE-5103-85BA1BC53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72970B33-1940-0327-F171-8D5F3322A7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5D9EA382-D59E-47BD-925C-F74E4B77E5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47047812-794B-12B3-550C-1F12F94060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3AE9B-64E5-0150-61C7-FB9DC49810B3}"/>
              </a:ext>
            </a:extLst>
          </p:cNvPr>
          <p:cNvSpPr txBox="1"/>
          <p:nvPr/>
        </p:nvSpPr>
        <p:spPr>
          <a:xfrm>
            <a:off x="3991324" y="4374928"/>
            <a:ext cx="1546115" cy="738664"/>
          </a:xfrm>
          <a:custGeom>
            <a:avLst/>
            <a:gdLst>
              <a:gd name="connsiteX0" fmla="*/ 0 w 1546115"/>
              <a:gd name="connsiteY0" fmla="*/ 0 h 738664"/>
              <a:gd name="connsiteX1" fmla="*/ 499911 w 1546115"/>
              <a:gd name="connsiteY1" fmla="*/ 0 h 738664"/>
              <a:gd name="connsiteX2" fmla="*/ 1015282 w 1546115"/>
              <a:gd name="connsiteY2" fmla="*/ 0 h 738664"/>
              <a:gd name="connsiteX3" fmla="*/ 1546115 w 1546115"/>
              <a:gd name="connsiteY3" fmla="*/ 0 h 738664"/>
              <a:gd name="connsiteX4" fmla="*/ 1546115 w 1546115"/>
              <a:gd name="connsiteY4" fmla="*/ 369332 h 738664"/>
              <a:gd name="connsiteX5" fmla="*/ 1546115 w 1546115"/>
              <a:gd name="connsiteY5" fmla="*/ 738664 h 738664"/>
              <a:gd name="connsiteX6" fmla="*/ 1030743 w 1546115"/>
              <a:gd name="connsiteY6" fmla="*/ 738664 h 738664"/>
              <a:gd name="connsiteX7" fmla="*/ 546294 w 1546115"/>
              <a:gd name="connsiteY7" fmla="*/ 738664 h 738664"/>
              <a:gd name="connsiteX8" fmla="*/ 0 w 1546115"/>
              <a:gd name="connsiteY8" fmla="*/ 738664 h 738664"/>
              <a:gd name="connsiteX9" fmla="*/ 0 w 1546115"/>
              <a:gd name="connsiteY9" fmla="*/ 376719 h 738664"/>
              <a:gd name="connsiteX10" fmla="*/ 0 w 1546115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6115" h="738664" fill="none" extrusionOk="0">
                <a:moveTo>
                  <a:pt x="0" y="0"/>
                </a:moveTo>
                <a:cubicBezTo>
                  <a:pt x="124410" y="24918"/>
                  <a:pt x="346302" y="6569"/>
                  <a:pt x="499911" y="0"/>
                </a:cubicBezTo>
                <a:cubicBezTo>
                  <a:pt x="653520" y="-6569"/>
                  <a:pt x="860437" y="-10511"/>
                  <a:pt x="1015282" y="0"/>
                </a:cubicBezTo>
                <a:cubicBezTo>
                  <a:pt x="1170127" y="10511"/>
                  <a:pt x="1391544" y="4519"/>
                  <a:pt x="1546115" y="0"/>
                </a:cubicBezTo>
                <a:cubicBezTo>
                  <a:pt x="1544298" y="128873"/>
                  <a:pt x="1558917" y="234363"/>
                  <a:pt x="1546115" y="369332"/>
                </a:cubicBezTo>
                <a:cubicBezTo>
                  <a:pt x="1533313" y="504301"/>
                  <a:pt x="1545871" y="621401"/>
                  <a:pt x="1546115" y="738664"/>
                </a:cubicBezTo>
                <a:cubicBezTo>
                  <a:pt x="1298936" y="761370"/>
                  <a:pt x="1233415" y="730261"/>
                  <a:pt x="1030743" y="738664"/>
                </a:cubicBezTo>
                <a:cubicBezTo>
                  <a:pt x="828071" y="747067"/>
                  <a:pt x="672351" y="732217"/>
                  <a:pt x="546294" y="738664"/>
                </a:cubicBezTo>
                <a:cubicBezTo>
                  <a:pt x="420237" y="745111"/>
                  <a:pt x="162355" y="753168"/>
                  <a:pt x="0" y="738664"/>
                </a:cubicBezTo>
                <a:cubicBezTo>
                  <a:pt x="6969" y="564076"/>
                  <a:pt x="295" y="555046"/>
                  <a:pt x="0" y="376719"/>
                </a:cubicBezTo>
                <a:cubicBezTo>
                  <a:pt x="-295" y="198393"/>
                  <a:pt x="579" y="91939"/>
                  <a:pt x="0" y="0"/>
                </a:cubicBezTo>
                <a:close/>
              </a:path>
              <a:path w="1546115" h="738664" stroke="0" extrusionOk="0">
                <a:moveTo>
                  <a:pt x="0" y="0"/>
                </a:moveTo>
                <a:cubicBezTo>
                  <a:pt x="212426" y="7471"/>
                  <a:pt x="373271" y="23291"/>
                  <a:pt x="499911" y="0"/>
                </a:cubicBezTo>
                <a:cubicBezTo>
                  <a:pt x="626551" y="-23291"/>
                  <a:pt x="872795" y="4356"/>
                  <a:pt x="968899" y="0"/>
                </a:cubicBezTo>
                <a:cubicBezTo>
                  <a:pt x="1065003" y="-4356"/>
                  <a:pt x="1360401" y="-22065"/>
                  <a:pt x="1546115" y="0"/>
                </a:cubicBezTo>
                <a:cubicBezTo>
                  <a:pt x="1551777" y="159716"/>
                  <a:pt x="1559288" y="197303"/>
                  <a:pt x="1546115" y="361945"/>
                </a:cubicBezTo>
                <a:cubicBezTo>
                  <a:pt x="1532942" y="526587"/>
                  <a:pt x="1557466" y="569731"/>
                  <a:pt x="1546115" y="738664"/>
                </a:cubicBezTo>
                <a:cubicBezTo>
                  <a:pt x="1388432" y="755470"/>
                  <a:pt x="1208432" y="722650"/>
                  <a:pt x="1061666" y="738664"/>
                </a:cubicBezTo>
                <a:cubicBezTo>
                  <a:pt x="914900" y="754678"/>
                  <a:pt x="747226" y="717657"/>
                  <a:pt x="577216" y="738664"/>
                </a:cubicBezTo>
                <a:cubicBezTo>
                  <a:pt x="407206" y="759672"/>
                  <a:pt x="200608" y="733904"/>
                  <a:pt x="0" y="738664"/>
                </a:cubicBezTo>
                <a:cubicBezTo>
                  <a:pt x="15367" y="647259"/>
                  <a:pt x="1036" y="496238"/>
                  <a:pt x="0" y="391492"/>
                </a:cubicBezTo>
                <a:cubicBezTo>
                  <a:pt x="-1036" y="286746"/>
                  <a:pt x="-8802" y="1776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There are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duplicates </a:t>
            </a:r>
            <a:r>
              <a:rPr lang="en-US" sz="1400" b="1" dirty="0"/>
              <a:t>in the Activity column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DAE7B-4AB1-611D-BC47-5D623DBAF764}"/>
              </a:ext>
            </a:extLst>
          </p:cNvPr>
          <p:cNvSpPr txBox="1"/>
          <p:nvPr/>
        </p:nvSpPr>
        <p:spPr>
          <a:xfrm>
            <a:off x="4055586" y="1897047"/>
            <a:ext cx="1831910" cy="738664"/>
          </a:xfrm>
          <a:custGeom>
            <a:avLst/>
            <a:gdLst>
              <a:gd name="connsiteX0" fmla="*/ 0 w 1831910"/>
              <a:gd name="connsiteY0" fmla="*/ 0 h 738664"/>
              <a:gd name="connsiteX1" fmla="*/ 592318 w 1831910"/>
              <a:gd name="connsiteY1" fmla="*/ 0 h 738664"/>
              <a:gd name="connsiteX2" fmla="*/ 1202954 w 1831910"/>
              <a:gd name="connsiteY2" fmla="*/ 0 h 738664"/>
              <a:gd name="connsiteX3" fmla="*/ 1831910 w 1831910"/>
              <a:gd name="connsiteY3" fmla="*/ 0 h 738664"/>
              <a:gd name="connsiteX4" fmla="*/ 1831910 w 1831910"/>
              <a:gd name="connsiteY4" fmla="*/ 369332 h 738664"/>
              <a:gd name="connsiteX5" fmla="*/ 1831910 w 1831910"/>
              <a:gd name="connsiteY5" fmla="*/ 738664 h 738664"/>
              <a:gd name="connsiteX6" fmla="*/ 1221273 w 1831910"/>
              <a:gd name="connsiteY6" fmla="*/ 738664 h 738664"/>
              <a:gd name="connsiteX7" fmla="*/ 647275 w 1831910"/>
              <a:gd name="connsiteY7" fmla="*/ 738664 h 738664"/>
              <a:gd name="connsiteX8" fmla="*/ 0 w 1831910"/>
              <a:gd name="connsiteY8" fmla="*/ 738664 h 738664"/>
              <a:gd name="connsiteX9" fmla="*/ 0 w 1831910"/>
              <a:gd name="connsiteY9" fmla="*/ 376719 h 738664"/>
              <a:gd name="connsiteX10" fmla="*/ 0 w 1831910"/>
              <a:gd name="connsiteY1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1910" h="738664" fill="none" extrusionOk="0">
                <a:moveTo>
                  <a:pt x="0" y="0"/>
                </a:moveTo>
                <a:cubicBezTo>
                  <a:pt x="164162" y="-23070"/>
                  <a:pt x="418526" y="26436"/>
                  <a:pt x="592318" y="0"/>
                </a:cubicBezTo>
                <a:cubicBezTo>
                  <a:pt x="766110" y="-26436"/>
                  <a:pt x="936738" y="28186"/>
                  <a:pt x="1202954" y="0"/>
                </a:cubicBezTo>
                <a:cubicBezTo>
                  <a:pt x="1469170" y="-28186"/>
                  <a:pt x="1652631" y="-19563"/>
                  <a:pt x="1831910" y="0"/>
                </a:cubicBezTo>
                <a:cubicBezTo>
                  <a:pt x="1830093" y="128873"/>
                  <a:pt x="1844712" y="234363"/>
                  <a:pt x="1831910" y="369332"/>
                </a:cubicBezTo>
                <a:cubicBezTo>
                  <a:pt x="1819108" y="504301"/>
                  <a:pt x="1831666" y="621401"/>
                  <a:pt x="1831910" y="738664"/>
                </a:cubicBezTo>
                <a:cubicBezTo>
                  <a:pt x="1602028" y="750454"/>
                  <a:pt x="1394108" y="723813"/>
                  <a:pt x="1221273" y="738664"/>
                </a:cubicBezTo>
                <a:cubicBezTo>
                  <a:pt x="1048438" y="753515"/>
                  <a:pt x="881855" y="758903"/>
                  <a:pt x="647275" y="738664"/>
                </a:cubicBezTo>
                <a:cubicBezTo>
                  <a:pt x="412695" y="718425"/>
                  <a:pt x="277742" y="758869"/>
                  <a:pt x="0" y="738664"/>
                </a:cubicBezTo>
                <a:cubicBezTo>
                  <a:pt x="6969" y="564076"/>
                  <a:pt x="295" y="555046"/>
                  <a:pt x="0" y="376719"/>
                </a:cubicBezTo>
                <a:cubicBezTo>
                  <a:pt x="-295" y="198393"/>
                  <a:pt x="579" y="91939"/>
                  <a:pt x="0" y="0"/>
                </a:cubicBezTo>
                <a:close/>
              </a:path>
              <a:path w="1831910" h="738664" stroke="0" extrusionOk="0">
                <a:moveTo>
                  <a:pt x="0" y="0"/>
                </a:moveTo>
                <a:cubicBezTo>
                  <a:pt x="260684" y="-780"/>
                  <a:pt x="361056" y="-8672"/>
                  <a:pt x="592318" y="0"/>
                </a:cubicBezTo>
                <a:cubicBezTo>
                  <a:pt x="823580" y="8672"/>
                  <a:pt x="1003460" y="2799"/>
                  <a:pt x="1147997" y="0"/>
                </a:cubicBezTo>
                <a:cubicBezTo>
                  <a:pt x="1292534" y="-2799"/>
                  <a:pt x="1600600" y="-17907"/>
                  <a:pt x="1831910" y="0"/>
                </a:cubicBezTo>
                <a:cubicBezTo>
                  <a:pt x="1837572" y="159716"/>
                  <a:pt x="1845083" y="197303"/>
                  <a:pt x="1831910" y="361945"/>
                </a:cubicBezTo>
                <a:cubicBezTo>
                  <a:pt x="1818737" y="526587"/>
                  <a:pt x="1843261" y="569731"/>
                  <a:pt x="1831910" y="738664"/>
                </a:cubicBezTo>
                <a:cubicBezTo>
                  <a:pt x="1586233" y="753266"/>
                  <a:pt x="1410247" y="738393"/>
                  <a:pt x="1257912" y="738664"/>
                </a:cubicBezTo>
                <a:cubicBezTo>
                  <a:pt x="1105577" y="738935"/>
                  <a:pt x="888033" y="722107"/>
                  <a:pt x="683913" y="738664"/>
                </a:cubicBezTo>
                <a:cubicBezTo>
                  <a:pt x="479793" y="755221"/>
                  <a:pt x="185442" y="755194"/>
                  <a:pt x="0" y="738664"/>
                </a:cubicBezTo>
                <a:cubicBezTo>
                  <a:pt x="15367" y="647259"/>
                  <a:pt x="1036" y="496238"/>
                  <a:pt x="0" y="391492"/>
                </a:cubicBezTo>
                <a:cubicBezTo>
                  <a:pt x="-1036" y="286746"/>
                  <a:pt x="-8802" y="17760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 values in this dataframe are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percentages. </a:t>
            </a:r>
            <a:endParaRPr lang="en-GB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33EC4-3F60-5DC4-9511-F26B574D5600}"/>
              </a:ext>
            </a:extLst>
          </p:cNvPr>
          <p:cNvSpPr txBox="1"/>
          <p:nvPr/>
        </p:nvSpPr>
        <p:spPr>
          <a:xfrm>
            <a:off x="4372679" y="2885297"/>
            <a:ext cx="1713053" cy="1169551"/>
          </a:xfrm>
          <a:custGeom>
            <a:avLst/>
            <a:gdLst>
              <a:gd name="connsiteX0" fmla="*/ 0 w 1713053"/>
              <a:gd name="connsiteY0" fmla="*/ 0 h 1169551"/>
              <a:gd name="connsiteX1" fmla="*/ 553887 w 1713053"/>
              <a:gd name="connsiteY1" fmla="*/ 0 h 1169551"/>
              <a:gd name="connsiteX2" fmla="*/ 1124905 w 1713053"/>
              <a:gd name="connsiteY2" fmla="*/ 0 h 1169551"/>
              <a:gd name="connsiteX3" fmla="*/ 1713053 w 1713053"/>
              <a:gd name="connsiteY3" fmla="*/ 0 h 1169551"/>
              <a:gd name="connsiteX4" fmla="*/ 1713053 w 1713053"/>
              <a:gd name="connsiteY4" fmla="*/ 584776 h 1169551"/>
              <a:gd name="connsiteX5" fmla="*/ 1713053 w 1713053"/>
              <a:gd name="connsiteY5" fmla="*/ 1169551 h 1169551"/>
              <a:gd name="connsiteX6" fmla="*/ 1142035 w 1713053"/>
              <a:gd name="connsiteY6" fmla="*/ 1169551 h 1169551"/>
              <a:gd name="connsiteX7" fmla="*/ 605279 w 1713053"/>
              <a:gd name="connsiteY7" fmla="*/ 1169551 h 1169551"/>
              <a:gd name="connsiteX8" fmla="*/ 0 w 1713053"/>
              <a:gd name="connsiteY8" fmla="*/ 1169551 h 1169551"/>
              <a:gd name="connsiteX9" fmla="*/ 0 w 1713053"/>
              <a:gd name="connsiteY9" fmla="*/ 596471 h 1169551"/>
              <a:gd name="connsiteX10" fmla="*/ 0 w 1713053"/>
              <a:gd name="connsiteY10" fmla="*/ 0 h 116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3053" h="1169551" fill="none" extrusionOk="0">
                <a:moveTo>
                  <a:pt x="0" y="0"/>
                </a:moveTo>
                <a:cubicBezTo>
                  <a:pt x="181802" y="17818"/>
                  <a:pt x="371516" y="-2957"/>
                  <a:pt x="553887" y="0"/>
                </a:cubicBezTo>
                <a:cubicBezTo>
                  <a:pt x="736258" y="2957"/>
                  <a:pt x="956043" y="16929"/>
                  <a:pt x="1124905" y="0"/>
                </a:cubicBezTo>
                <a:cubicBezTo>
                  <a:pt x="1293767" y="-16929"/>
                  <a:pt x="1579961" y="17219"/>
                  <a:pt x="1713053" y="0"/>
                </a:cubicBezTo>
                <a:cubicBezTo>
                  <a:pt x="1723586" y="126896"/>
                  <a:pt x="1704992" y="306126"/>
                  <a:pt x="1713053" y="584776"/>
                </a:cubicBezTo>
                <a:cubicBezTo>
                  <a:pt x="1721114" y="863426"/>
                  <a:pt x="1725104" y="959058"/>
                  <a:pt x="1713053" y="1169551"/>
                </a:cubicBezTo>
                <a:cubicBezTo>
                  <a:pt x="1486066" y="1154744"/>
                  <a:pt x="1325228" y="1173075"/>
                  <a:pt x="1142035" y="1169551"/>
                </a:cubicBezTo>
                <a:cubicBezTo>
                  <a:pt x="958842" y="1166027"/>
                  <a:pt x="719137" y="1193308"/>
                  <a:pt x="605279" y="1169551"/>
                </a:cubicBezTo>
                <a:cubicBezTo>
                  <a:pt x="491421" y="1145794"/>
                  <a:pt x="140600" y="1158644"/>
                  <a:pt x="0" y="1169551"/>
                </a:cubicBezTo>
                <a:cubicBezTo>
                  <a:pt x="14338" y="969213"/>
                  <a:pt x="-7429" y="815919"/>
                  <a:pt x="0" y="596471"/>
                </a:cubicBezTo>
                <a:cubicBezTo>
                  <a:pt x="7429" y="377023"/>
                  <a:pt x="-18858" y="165530"/>
                  <a:pt x="0" y="0"/>
                </a:cubicBezTo>
                <a:close/>
              </a:path>
              <a:path w="1713053" h="1169551" stroke="0" extrusionOk="0">
                <a:moveTo>
                  <a:pt x="0" y="0"/>
                </a:moveTo>
                <a:cubicBezTo>
                  <a:pt x="276836" y="18591"/>
                  <a:pt x="321569" y="-9315"/>
                  <a:pt x="553887" y="0"/>
                </a:cubicBezTo>
                <a:cubicBezTo>
                  <a:pt x="786205" y="9315"/>
                  <a:pt x="968401" y="-21300"/>
                  <a:pt x="1073513" y="0"/>
                </a:cubicBezTo>
                <a:cubicBezTo>
                  <a:pt x="1178625" y="21300"/>
                  <a:pt x="1425669" y="-5692"/>
                  <a:pt x="1713053" y="0"/>
                </a:cubicBezTo>
                <a:cubicBezTo>
                  <a:pt x="1711182" y="223867"/>
                  <a:pt x="1707363" y="453280"/>
                  <a:pt x="1713053" y="573080"/>
                </a:cubicBezTo>
                <a:cubicBezTo>
                  <a:pt x="1718743" y="692880"/>
                  <a:pt x="1734368" y="933368"/>
                  <a:pt x="1713053" y="1169551"/>
                </a:cubicBezTo>
                <a:cubicBezTo>
                  <a:pt x="1449661" y="1184153"/>
                  <a:pt x="1436422" y="1147481"/>
                  <a:pt x="1176296" y="1169551"/>
                </a:cubicBezTo>
                <a:cubicBezTo>
                  <a:pt x="916170" y="1191621"/>
                  <a:pt x="827109" y="1174225"/>
                  <a:pt x="639540" y="1169551"/>
                </a:cubicBezTo>
                <a:cubicBezTo>
                  <a:pt x="451971" y="1164877"/>
                  <a:pt x="285690" y="1148275"/>
                  <a:pt x="0" y="1169551"/>
                </a:cubicBezTo>
                <a:cubicBezTo>
                  <a:pt x="-6331" y="1025631"/>
                  <a:pt x="-6197" y="799423"/>
                  <a:pt x="0" y="619862"/>
                </a:cubicBezTo>
                <a:cubicBezTo>
                  <a:pt x="6197" y="440301"/>
                  <a:pt x="9444" y="25764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 histogram and df.describe shows that all values are between:</a:t>
            </a: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0 and 28.2%.</a:t>
            </a:r>
            <a:endParaRPr lang="en-GB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5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5DA09-0780-BA84-2113-7BE9A1B0D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C0F6048B-A50D-A503-0137-932B8648E3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2FE75A-B11E-3049-6F90-3338EE945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E27E50-8E06-66E2-AD4C-FD3DB75C7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A2F1F-F7CA-8D07-94CB-08EBA03F9A57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16580-2696-F4E2-1601-55FFBACB1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from 2022 – 2023: 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B52794-3C3F-DB9A-250B-4F9247A17D17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85D8D6FB-5DDE-83EF-52C8-D43D2D537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BAA57B91-D6E8-6BBC-27C9-829C7CB1B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6D606FCD-8A57-C0A9-4F19-C8D8DDD65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BC13C401-9637-DB3C-9DE7-92A13FCE1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91D090D9-D986-2C46-509F-1F9B7A65F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3EC1F804-2D7F-918D-EF2B-761D6E32D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60A621-D44B-6125-BF15-489A1EAFA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161" y="1803192"/>
            <a:ext cx="5913839" cy="3492682"/>
          </a:xfrm>
          <a:custGeom>
            <a:avLst/>
            <a:gdLst>
              <a:gd name="connsiteX0" fmla="*/ 0 w 5913839"/>
              <a:gd name="connsiteY0" fmla="*/ 0 h 3492682"/>
              <a:gd name="connsiteX1" fmla="*/ 775370 w 5913839"/>
              <a:gd name="connsiteY1" fmla="*/ 0 h 3492682"/>
              <a:gd name="connsiteX2" fmla="*/ 1550740 w 5913839"/>
              <a:gd name="connsiteY2" fmla="*/ 0 h 3492682"/>
              <a:gd name="connsiteX3" fmla="*/ 2207833 w 5913839"/>
              <a:gd name="connsiteY3" fmla="*/ 0 h 3492682"/>
              <a:gd name="connsiteX4" fmla="*/ 2924065 w 5913839"/>
              <a:gd name="connsiteY4" fmla="*/ 0 h 3492682"/>
              <a:gd name="connsiteX5" fmla="*/ 3522020 w 5913839"/>
              <a:gd name="connsiteY5" fmla="*/ 0 h 3492682"/>
              <a:gd name="connsiteX6" fmla="*/ 4179113 w 5913839"/>
              <a:gd name="connsiteY6" fmla="*/ 0 h 3492682"/>
              <a:gd name="connsiteX7" fmla="*/ 4954483 w 5913839"/>
              <a:gd name="connsiteY7" fmla="*/ 0 h 3492682"/>
              <a:gd name="connsiteX8" fmla="*/ 5913839 w 5913839"/>
              <a:gd name="connsiteY8" fmla="*/ 0 h 3492682"/>
              <a:gd name="connsiteX9" fmla="*/ 5913839 w 5913839"/>
              <a:gd name="connsiteY9" fmla="*/ 733463 h 3492682"/>
              <a:gd name="connsiteX10" fmla="*/ 5913839 w 5913839"/>
              <a:gd name="connsiteY10" fmla="*/ 1362146 h 3492682"/>
              <a:gd name="connsiteX11" fmla="*/ 5913839 w 5913839"/>
              <a:gd name="connsiteY11" fmla="*/ 2025756 h 3492682"/>
              <a:gd name="connsiteX12" fmla="*/ 5913839 w 5913839"/>
              <a:gd name="connsiteY12" fmla="*/ 2724292 h 3492682"/>
              <a:gd name="connsiteX13" fmla="*/ 5913839 w 5913839"/>
              <a:gd name="connsiteY13" fmla="*/ 3492682 h 3492682"/>
              <a:gd name="connsiteX14" fmla="*/ 5138469 w 5913839"/>
              <a:gd name="connsiteY14" fmla="*/ 3492682 h 3492682"/>
              <a:gd name="connsiteX15" fmla="*/ 4481376 w 5913839"/>
              <a:gd name="connsiteY15" fmla="*/ 3492682 h 3492682"/>
              <a:gd name="connsiteX16" fmla="*/ 3824283 w 5913839"/>
              <a:gd name="connsiteY16" fmla="*/ 3492682 h 3492682"/>
              <a:gd name="connsiteX17" fmla="*/ 3167189 w 5913839"/>
              <a:gd name="connsiteY17" fmla="*/ 3492682 h 3492682"/>
              <a:gd name="connsiteX18" fmla="*/ 2510096 w 5913839"/>
              <a:gd name="connsiteY18" fmla="*/ 3492682 h 3492682"/>
              <a:gd name="connsiteX19" fmla="*/ 1912141 w 5913839"/>
              <a:gd name="connsiteY19" fmla="*/ 3492682 h 3492682"/>
              <a:gd name="connsiteX20" fmla="*/ 1195910 w 5913839"/>
              <a:gd name="connsiteY20" fmla="*/ 3492682 h 3492682"/>
              <a:gd name="connsiteX21" fmla="*/ 0 w 5913839"/>
              <a:gd name="connsiteY21" fmla="*/ 3492682 h 3492682"/>
              <a:gd name="connsiteX22" fmla="*/ 0 w 5913839"/>
              <a:gd name="connsiteY22" fmla="*/ 2724292 h 3492682"/>
              <a:gd name="connsiteX23" fmla="*/ 0 w 5913839"/>
              <a:gd name="connsiteY23" fmla="*/ 1990829 h 3492682"/>
              <a:gd name="connsiteX24" fmla="*/ 0 w 5913839"/>
              <a:gd name="connsiteY24" fmla="*/ 1222439 h 3492682"/>
              <a:gd name="connsiteX25" fmla="*/ 0 w 5913839"/>
              <a:gd name="connsiteY25" fmla="*/ 0 h 349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13839" h="3492682" fill="none" extrusionOk="0">
                <a:moveTo>
                  <a:pt x="0" y="0"/>
                </a:moveTo>
                <a:cubicBezTo>
                  <a:pt x="230823" y="-2040"/>
                  <a:pt x="602629" y="29845"/>
                  <a:pt x="775370" y="0"/>
                </a:cubicBezTo>
                <a:cubicBezTo>
                  <a:pt x="948111" y="-29845"/>
                  <a:pt x="1241725" y="-1737"/>
                  <a:pt x="1550740" y="0"/>
                </a:cubicBezTo>
                <a:cubicBezTo>
                  <a:pt x="1859755" y="1737"/>
                  <a:pt x="1934188" y="-19901"/>
                  <a:pt x="2207833" y="0"/>
                </a:cubicBezTo>
                <a:cubicBezTo>
                  <a:pt x="2481478" y="19901"/>
                  <a:pt x="2745236" y="-35574"/>
                  <a:pt x="2924065" y="0"/>
                </a:cubicBezTo>
                <a:cubicBezTo>
                  <a:pt x="3102894" y="35574"/>
                  <a:pt x="3264233" y="-25414"/>
                  <a:pt x="3522020" y="0"/>
                </a:cubicBezTo>
                <a:cubicBezTo>
                  <a:pt x="3779807" y="25414"/>
                  <a:pt x="3881143" y="-19100"/>
                  <a:pt x="4179113" y="0"/>
                </a:cubicBezTo>
                <a:cubicBezTo>
                  <a:pt x="4477083" y="19100"/>
                  <a:pt x="4750058" y="-18133"/>
                  <a:pt x="4954483" y="0"/>
                </a:cubicBezTo>
                <a:cubicBezTo>
                  <a:pt x="5158908" y="18133"/>
                  <a:pt x="5660864" y="-13319"/>
                  <a:pt x="5913839" y="0"/>
                </a:cubicBezTo>
                <a:cubicBezTo>
                  <a:pt x="5921486" y="270273"/>
                  <a:pt x="5925359" y="523150"/>
                  <a:pt x="5913839" y="733463"/>
                </a:cubicBezTo>
                <a:cubicBezTo>
                  <a:pt x="5902319" y="943776"/>
                  <a:pt x="5892502" y="1194536"/>
                  <a:pt x="5913839" y="1362146"/>
                </a:cubicBezTo>
                <a:cubicBezTo>
                  <a:pt x="5935176" y="1529756"/>
                  <a:pt x="5924307" y="1715263"/>
                  <a:pt x="5913839" y="2025756"/>
                </a:cubicBezTo>
                <a:cubicBezTo>
                  <a:pt x="5903372" y="2336249"/>
                  <a:pt x="5886691" y="2527381"/>
                  <a:pt x="5913839" y="2724292"/>
                </a:cubicBezTo>
                <a:cubicBezTo>
                  <a:pt x="5940987" y="2921203"/>
                  <a:pt x="5881630" y="3212237"/>
                  <a:pt x="5913839" y="3492682"/>
                </a:cubicBezTo>
                <a:cubicBezTo>
                  <a:pt x="5542622" y="3484644"/>
                  <a:pt x="5471855" y="3483718"/>
                  <a:pt x="5138469" y="3492682"/>
                </a:cubicBezTo>
                <a:cubicBezTo>
                  <a:pt x="4805083" y="3501647"/>
                  <a:pt x="4764301" y="3462918"/>
                  <a:pt x="4481376" y="3492682"/>
                </a:cubicBezTo>
                <a:cubicBezTo>
                  <a:pt x="4198451" y="3522446"/>
                  <a:pt x="4040879" y="3460696"/>
                  <a:pt x="3824283" y="3492682"/>
                </a:cubicBezTo>
                <a:cubicBezTo>
                  <a:pt x="3607687" y="3524668"/>
                  <a:pt x="3416321" y="3464381"/>
                  <a:pt x="3167189" y="3492682"/>
                </a:cubicBezTo>
                <a:cubicBezTo>
                  <a:pt x="2918057" y="3520983"/>
                  <a:pt x="2767739" y="3502284"/>
                  <a:pt x="2510096" y="3492682"/>
                </a:cubicBezTo>
                <a:cubicBezTo>
                  <a:pt x="2252453" y="3483080"/>
                  <a:pt x="2151940" y="3509429"/>
                  <a:pt x="1912141" y="3492682"/>
                </a:cubicBezTo>
                <a:cubicBezTo>
                  <a:pt x="1672342" y="3475935"/>
                  <a:pt x="1431515" y="3483708"/>
                  <a:pt x="1195910" y="3492682"/>
                </a:cubicBezTo>
                <a:cubicBezTo>
                  <a:pt x="960305" y="3501656"/>
                  <a:pt x="512827" y="3548642"/>
                  <a:pt x="0" y="3492682"/>
                </a:cubicBezTo>
                <a:cubicBezTo>
                  <a:pt x="-26089" y="3153087"/>
                  <a:pt x="-26345" y="3009874"/>
                  <a:pt x="0" y="2724292"/>
                </a:cubicBezTo>
                <a:cubicBezTo>
                  <a:pt x="26345" y="2438710"/>
                  <a:pt x="29714" y="2143790"/>
                  <a:pt x="0" y="1990829"/>
                </a:cubicBezTo>
                <a:cubicBezTo>
                  <a:pt x="-29714" y="1837868"/>
                  <a:pt x="-24174" y="1524490"/>
                  <a:pt x="0" y="1222439"/>
                </a:cubicBezTo>
                <a:cubicBezTo>
                  <a:pt x="24174" y="920388"/>
                  <a:pt x="-42592" y="491438"/>
                  <a:pt x="0" y="0"/>
                </a:cubicBezTo>
                <a:close/>
              </a:path>
              <a:path w="5913839" h="3492682" stroke="0" extrusionOk="0">
                <a:moveTo>
                  <a:pt x="0" y="0"/>
                </a:moveTo>
                <a:cubicBezTo>
                  <a:pt x="228174" y="-23017"/>
                  <a:pt x="390352" y="24105"/>
                  <a:pt x="597955" y="0"/>
                </a:cubicBezTo>
                <a:cubicBezTo>
                  <a:pt x="805558" y="-24105"/>
                  <a:pt x="979672" y="7838"/>
                  <a:pt x="1077633" y="0"/>
                </a:cubicBezTo>
                <a:cubicBezTo>
                  <a:pt x="1175594" y="-7838"/>
                  <a:pt x="1593758" y="-35893"/>
                  <a:pt x="1853003" y="0"/>
                </a:cubicBezTo>
                <a:cubicBezTo>
                  <a:pt x="2112248" y="35893"/>
                  <a:pt x="2196819" y="16316"/>
                  <a:pt x="2450958" y="0"/>
                </a:cubicBezTo>
                <a:cubicBezTo>
                  <a:pt x="2705097" y="-16316"/>
                  <a:pt x="2874418" y="-9260"/>
                  <a:pt x="3048913" y="0"/>
                </a:cubicBezTo>
                <a:cubicBezTo>
                  <a:pt x="3223408" y="9260"/>
                  <a:pt x="3510090" y="29451"/>
                  <a:pt x="3824283" y="0"/>
                </a:cubicBezTo>
                <a:cubicBezTo>
                  <a:pt x="4138476" y="-29451"/>
                  <a:pt x="4196192" y="5685"/>
                  <a:pt x="4363099" y="0"/>
                </a:cubicBezTo>
                <a:cubicBezTo>
                  <a:pt x="4530006" y="-5685"/>
                  <a:pt x="4981745" y="21703"/>
                  <a:pt x="5138469" y="0"/>
                </a:cubicBezTo>
                <a:cubicBezTo>
                  <a:pt x="5295193" y="-21703"/>
                  <a:pt x="5650839" y="-8422"/>
                  <a:pt x="5913839" y="0"/>
                </a:cubicBezTo>
                <a:cubicBezTo>
                  <a:pt x="5928482" y="239317"/>
                  <a:pt x="5888274" y="527504"/>
                  <a:pt x="5913839" y="698536"/>
                </a:cubicBezTo>
                <a:cubicBezTo>
                  <a:pt x="5939404" y="869568"/>
                  <a:pt x="5879373" y="1148790"/>
                  <a:pt x="5913839" y="1397073"/>
                </a:cubicBezTo>
                <a:cubicBezTo>
                  <a:pt x="5948305" y="1645356"/>
                  <a:pt x="5925228" y="1970174"/>
                  <a:pt x="5913839" y="2130536"/>
                </a:cubicBezTo>
                <a:cubicBezTo>
                  <a:pt x="5902450" y="2290898"/>
                  <a:pt x="5943331" y="2519814"/>
                  <a:pt x="5913839" y="2724292"/>
                </a:cubicBezTo>
                <a:cubicBezTo>
                  <a:pt x="5884347" y="2928770"/>
                  <a:pt x="5883071" y="3268621"/>
                  <a:pt x="5913839" y="3492682"/>
                </a:cubicBezTo>
                <a:cubicBezTo>
                  <a:pt x="5754394" y="3477522"/>
                  <a:pt x="5457361" y="3477347"/>
                  <a:pt x="5256746" y="3492682"/>
                </a:cubicBezTo>
                <a:cubicBezTo>
                  <a:pt x="5056131" y="3508017"/>
                  <a:pt x="4768586" y="3520910"/>
                  <a:pt x="4599653" y="3492682"/>
                </a:cubicBezTo>
                <a:cubicBezTo>
                  <a:pt x="4430720" y="3464454"/>
                  <a:pt x="4159544" y="3519361"/>
                  <a:pt x="3824283" y="3492682"/>
                </a:cubicBezTo>
                <a:cubicBezTo>
                  <a:pt x="3489022" y="3466004"/>
                  <a:pt x="3380841" y="3505938"/>
                  <a:pt x="3167189" y="3492682"/>
                </a:cubicBezTo>
                <a:cubicBezTo>
                  <a:pt x="2953537" y="3479426"/>
                  <a:pt x="2841439" y="3504257"/>
                  <a:pt x="2687511" y="3492682"/>
                </a:cubicBezTo>
                <a:cubicBezTo>
                  <a:pt x="2533583" y="3481107"/>
                  <a:pt x="2406655" y="3486001"/>
                  <a:pt x="2148695" y="3492682"/>
                </a:cubicBezTo>
                <a:cubicBezTo>
                  <a:pt x="1890735" y="3499363"/>
                  <a:pt x="1663056" y="3490983"/>
                  <a:pt x="1373325" y="3492682"/>
                </a:cubicBezTo>
                <a:cubicBezTo>
                  <a:pt x="1083594" y="3494382"/>
                  <a:pt x="1034942" y="3507243"/>
                  <a:pt x="716232" y="3492682"/>
                </a:cubicBezTo>
                <a:cubicBezTo>
                  <a:pt x="397522" y="3478121"/>
                  <a:pt x="221774" y="3458100"/>
                  <a:pt x="0" y="3492682"/>
                </a:cubicBezTo>
                <a:cubicBezTo>
                  <a:pt x="18944" y="3352290"/>
                  <a:pt x="26025" y="3015679"/>
                  <a:pt x="0" y="2794146"/>
                </a:cubicBezTo>
                <a:cubicBezTo>
                  <a:pt x="-26025" y="2572613"/>
                  <a:pt x="19697" y="2476067"/>
                  <a:pt x="0" y="2200390"/>
                </a:cubicBezTo>
                <a:cubicBezTo>
                  <a:pt x="-19697" y="1924713"/>
                  <a:pt x="-3019" y="1793729"/>
                  <a:pt x="0" y="1606634"/>
                </a:cubicBezTo>
                <a:cubicBezTo>
                  <a:pt x="3019" y="1419539"/>
                  <a:pt x="-24042" y="1096334"/>
                  <a:pt x="0" y="873171"/>
                </a:cubicBezTo>
                <a:cubicBezTo>
                  <a:pt x="24042" y="650008"/>
                  <a:pt x="12699" y="34029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8CE26-E123-7C0E-114D-35D0EF8AF6FE}"/>
              </a:ext>
            </a:extLst>
          </p:cNvPr>
          <p:cNvSpPr txBox="1"/>
          <p:nvPr/>
        </p:nvSpPr>
        <p:spPr>
          <a:xfrm>
            <a:off x="6268479" y="1803192"/>
            <a:ext cx="5238244" cy="738664"/>
          </a:xfrm>
          <a:custGeom>
            <a:avLst/>
            <a:gdLst>
              <a:gd name="connsiteX0" fmla="*/ 0 w 5238244"/>
              <a:gd name="connsiteY0" fmla="*/ 0 h 738664"/>
              <a:gd name="connsiteX1" fmla="*/ 550016 w 5238244"/>
              <a:gd name="connsiteY1" fmla="*/ 0 h 738664"/>
              <a:gd name="connsiteX2" fmla="*/ 1152414 w 5238244"/>
              <a:gd name="connsiteY2" fmla="*/ 0 h 738664"/>
              <a:gd name="connsiteX3" fmla="*/ 1702429 w 5238244"/>
              <a:gd name="connsiteY3" fmla="*/ 0 h 738664"/>
              <a:gd name="connsiteX4" fmla="*/ 2409592 w 5238244"/>
              <a:gd name="connsiteY4" fmla="*/ 0 h 738664"/>
              <a:gd name="connsiteX5" fmla="*/ 3064373 w 5238244"/>
              <a:gd name="connsiteY5" fmla="*/ 0 h 738664"/>
              <a:gd name="connsiteX6" fmla="*/ 3719153 w 5238244"/>
              <a:gd name="connsiteY6" fmla="*/ 0 h 738664"/>
              <a:gd name="connsiteX7" fmla="*/ 4478699 w 5238244"/>
              <a:gd name="connsiteY7" fmla="*/ 0 h 738664"/>
              <a:gd name="connsiteX8" fmla="*/ 5238244 w 5238244"/>
              <a:gd name="connsiteY8" fmla="*/ 0 h 738664"/>
              <a:gd name="connsiteX9" fmla="*/ 5238244 w 5238244"/>
              <a:gd name="connsiteY9" fmla="*/ 347172 h 738664"/>
              <a:gd name="connsiteX10" fmla="*/ 5238244 w 5238244"/>
              <a:gd name="connsiteY10" fmla="*/ 738664 h 738664"/>
              <a:gd name="connsiteX11" fmla="*/ 4740611 w 5238244"/>
              <a:gd name="connsiteY11" fmla="*/ 738664 h 738664"/>
              <a:gd name="connsiteX12" fmla="*/ 4190595 w 5238244"/>
              <a:gd name="connsiteY12" fmla="*/ 738664 h 738664"/>
              <a:gd name="connsiteX13" fmla="*/ 3483432 w 5238244"/>
              <a:gd name="connsiteY13" fmla="*/ 738664 h 738664"/>
              <a:gd name="connsiteX14" fmla="*/ 2723887 w 5238244"/>
              <a:gd name="connsiteY14" fmla="*/ 738664 h 738664"/>
              <a:gd name="connsiteX15" fmla="*/ 2121489 w 5238244"/>
              <a:gd name="connsiteY15" fmla="*/ 738664 h 738664"/>
              <a:gd name="connsiteX16" fmla="*/ 1361943 w 5238244"/>
              <a:gd name="connsiteY16" fmla="*/ 738664 h 738664"/>
              <a:gd name="connsiteX17" fmla="*/ 811928 w 5238244"/>
              <a:gd name="connsiteY17" fmla="*/ 738664 h 738664"/>
              <a:gd name="connsiteX18" fmla="*/ 0 w 5238244"/>
              <a:gd name="connsiteY18" fmla="*/ 738664 h 738664"/>
              <a:gd name="connsiteX19" fmla="*/ 0 w 5238244"/>
              <a:gd name="connsiteY19" fmla="*/ 391492 h 738664"/>
              <a:gd name="connsiteX20" fmla="*/ 0 w 5238244"/>
              <a:gd name="connsiteY20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38244" h="738664" fill="none" extrusionOk="0">
                <a:moveTo>
                  <a:pt x="0" y="0"/>
                </a:moveTo>
                <a:cubicBezTo>
                  <a:pt x="173734" y="25572"/>
                  <a:pt x="426408" y="-14971"/>
                  <a:pt x="550016" y="0"/>
                </a:cubicBezTo>
                <a:cubicBezTo>
                  <a:pt x="673624" y="14971"/>
                  <a:pt x="856884" y="16356"/>
                  <a:pt x="1152414" y="0"/>
                </a:cubicBezTo>
                <a:cubicBezTo>
                  <a:pt x="1447944" y="-16356"/>
                  <a:pt x="1429860" y="2626"/>
                  <a:pt x="1702429" y="0"/>
                </a:cubicBezTo>
                <a:cubicBezTo>
                  <a:pt x="1974999" y="-2626"/>
                  <a:pt x="2162277" y="-5739"/>
                  <a:pt x="2409592" y="0"/>
                </a:cubicBezTo>
                <a:cubicBezTo>
                  <a:pt x="2656907" y="5739"/>
                  <a:pt x="2921356" y="-22051"/>
                  <a:pt x="3064373" y="0"/>
                </a:cubicBezTo>
                <a:cubicBezTo>
                  <a:pt x="3207390" y="22051"/>
                  <a:pt x="3553288" y="28698"/>
                  <a:pt x="3719153" y="0"/>
                </a:cubicBezTo>
                <a:cubicBezTo>
                  <a:pt x="3885018" y="-28698"/>
                  <a:pt x="4186706" y="10834"/>
                  <a:pt x="4478699" y="0"/>
                </a:cubicBezTo>
                <a:cubicBezTo>
                  <a:pt x="4770692" y="-10834"/>
                  <a:pt x="4892223" y="-27338"/>
                  <a:pt x="5238244" y="0"/>
                </a:cubicBezTo>
                <a:cubicBezTo>
                  <a:pt x="5237144" y="114715"/>
                  <a:pt x="5230474" y="251356"/>
                  <a:pt x="5238244" y="347172"/>
                </a:cubicBezTo>
                <a:cubicBezTo>
                  <a:pt x="5246014" y="442988"/>
                  <a:pt x="5250853" y="624980"/>
                  <a:pt x="5238244" y="738664"/>
                </a:cubicBezTo>
                <a:cubicBezTo>
                  <a:pt x="5061843" y="747797"/>
                  <a:pt x="4974192" y="743891"/>
                  <a:pt x="4740611" y="738664"/>
                </a:cubicBezTo>
                <a:cubicBezTo>
                  <a:pt x="4507030" y="733437"/>
                  <a:pt x="4339203" y="747962"/>
                  <a:pt x="4190595" y="738664"/>
                </a:cubicBezTo>
                <a:cubicBezTo>
                  <a:pt x="4041987" y="729366"/>
                  <a:pt x="3775619" y="753048"/>
                  <a:pt x="3483432" y="738664"/>
                </a:cubicBezTo>
                <a:cubicBezTo>
                  <a:pt x="3191245" y="724280"/>
                  <a:pt x="3059416" y="711825"/>
                  <a:pt x="2723887" y="738664"/>
                </a:cubicBezTo>
                <a:cubicBezTo>
                  <a:pt x="2388358" y="765503"/>
                  <a:pt x="2289708" y="764561"/>
                  <a:pt x="2121489" y="738664"/>
                </a:cubicBezTo>
                <a:cubicBezTo>
                  <a:pt x="1953270" y="712767"/>
                  <a:pt x="1563451" y="712616"/>
                  <a:pt x="1361943" y="738664"/>
                </a:cubicBezTo>
                <a:cubicBezTo>
                  <a:pt x="1160435" y="764712"/>
                  <a:pt x="1053489" y="742729"/>
                  <a:pt x="811928" y="738664"/>
                </a:cubicBezTo>
                <a:cubicBezTo>
                  <a:pt x="570368" y="734599"/>
                  <a:pt x="181170" y="702577"/>
                  <a:pt x="0" y="738664"/>
                </a:cubicBezTo>
                <a:cubicBezTo>
                  <a:pt x="-9373" y="647075"/>
                  <a:pt x="14182" y="537822"/>
                  <a:pt x="0" y="391492"/>
                </a:cubicBezTo>
                <a:cubicBezTo>
                  <a:pt x="-14182" y="245162"/>
                  <a:pt x="-42" y="101530"/>
                  <a:pt x="0" y="0"/>
                </a:cubicBezTo>
                <a:close/>
              </a:path>
              <a:path w="5238244" h="738664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29893" y="128146"/>
                  <a:pt x="5219969" y="284394"/>
                  <a:pt x="5238244" y="384105"/>
                </a:cubicBezTo>
                <a:cubicBezTo>
                  <a:pt x="5256519" y="483816"/>
                  <a:pt x="5242653" y="650359"/>
                  <a:pt x="5238244" y="738664"/>
                </a:cubicBezTo>
                <a:cubicBezTo>
                  <a:pt x="5086290" y="759556"/>
                  <a:pt x="4801915" y="709325"/>
                  <a:pt x="4583464" y="738664"/>
                </a:cubicBezTo>
                <a:cubicBezTo>
                  <a:pt x="4365013" y="768003"/>
                  <a:pt x="4281157" y="720519"/>
                  <a:pt x="3981065" y="738664"/>
                </a:cubicBezTo>
                <a:cubicBezTo>
                  <a:pt x="3680973" y="756809"/>
                  <a:pt x="3521617" y="715012"/>
                  <a:pt x="3221520" y="738664"/>
                </a:cubicBezTo>
                <a:cubicBezTo>
                  <a:pt x="2921424" y="762316"/>
                  <a:pt x="2814167" y="753219"/>
                  <a:pt x="2461975" y="738664"/>
                </a:cubicBezTo>
                <a:cubicBezTo>
                  <a:pt x="2109784" y="724109"/>
                  <a:pt x="2077071" y="749224"/>
                  <a:pt x="1911959" y="738664"/>
                </a:cubicBezTo>
                <a:cubicBezTo>
                  <a:pt x="1746847" y="728104"/>
                  <a:pt x="1544944" y="740908"/>
                  <a:pt x="1257179" y="738664"/>
                </a:cubicBezTo>
                <a:cubicBezTo>
                  <a:pt x="969414" y="736420"/>
                  <a:pt x="338583" y="701382"/>
                  <a:pt x="0" y="738664"/>
                </a:cubicBezTo>
                <a:cubicBezTo>
                  <a:pt x="-11355" y="598021"/>
                  <a:pt x="-15551" y="538879"/>
                  <a:pt x="0" y="369332"/>
                </a:cubicBezTo>
                <a:cubicBezTo>
                  <a:pt x="15551" y="199785"/>
                  <a:pt x="11701" y="15941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To begin to understand the data, I selected the most current year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(Nov 2022 – Nov 2023) </a:t>
            </a:r>
            <a:r>
              <a:rPr lang="en-US" sz="1400" b="1" dirty="0"/>
              <a:t>and created a </a:t>
            </a:r>
            <a:r>
              <a:rPr lang="en-US" sz="1400" b="1" dirty="0" err="1"/>
              <a:t>barplot</a:t>
            </a:r>
            <a:r>
              <a:rPr lang="en-US" sz="1400" b="1" dirty="0"/>
              <a:t> using seaborn to show the top 20 activities.</a:t>
            </a:r>
            <a:r>
              <a:rPr lang="en-US" sz="1400" b="1" dirty="0">
                <a:solidFill>
                  <a:srgbClr val="FF27B0"/>
                </a:solidFill>
              </a:rPr>
              <a:t> </a:t>
            </a:r>
            <a:endParaRPr lang="en-GB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DDEBF-EFE1-8525-BAB1-0B1F9C628ACF}"/>
              </a:ext>
            </a:extLst>
          </p:cNvPr>
          <p:cNvSpPr txBox="1"/>
          <p:nvPr/>
        </p:nvSpPr>
        <p:spPr>
          <a:xfrm>
            <a:off x="6268479" y="2698954"/>
            <a:ext cx="5238244" cy="2462213"/>
          </a:xfrm>
          <a:custGeom>
            <a:avLst/>
            <a:gdLst>
              <a:gd name="connsiteX0" fmla="*/ 0 w 5238244"/>
              <a:gd name="connsiteY0" fmla="*/ 0 h 2462213"/>
              <a:gd name="connsiteX1" fmla="*/ 602398 w 5238244"/>
              <a:gd name="connsiteY1" fmla="*/ 0 h 2462213"/>
              <a:gd name="connsiteX2" fmla="*/ 1257179 w 5238244"/>
              <a:gd name="connsiteY2" fmla="*/ 0 h 2462213"/>
              <a:gd name="connsiteX3" fmla="*/ 2016724 w 5238244"/>
              <a:gd name="connsiteY3" fmla="*/ 0 h 2462213"/>
              <a:gd name="connsiteX4" fmla="*/ 2723887 w 5238244"/>
              <a:gd name="connsiteY4" fmla="*/ 0 h 2462213"/>
              <a:gd name="connsiteX5" fmla="*/ 3221520 w 5238244"/>
              <a:gd name="connsiteY5" fmla="*/ 0 h 2462213"/>
              <a:gd name="connsiteX6" fmla="*/ 3823918 w 5238244"/>
              <a:gd name="connsiteY6" fmla="*/ 0 h 2462213"/>
              <a:gd name="connsiteX7" fmla="*/ 4583464 w 5238244"/>
              <a:gd name="connsiteY7" fmla="*/ 0 h 2462213"/>
              <a:gd name="connsiteX8" fmla="*/ 5238244 w 5238244"/>
              <a:gd name="connsiteY8" fmla="*/ 0 h 2462213"/>
              <a:gd name="connsiteX9" fmla="*/ 5238244 w 5238244"/>
              <a:gd name="connsiteY9" fmla="*/ 640175 h 2462213"/>
              <a:gd name="connsiteX10" fmla="*/ 5238244 w 5238244"/>
              <a:gd name="connsiteY10" fmla="*/ 1181862 h 2462213"/>
              <a:gd name="connsiteX11" fmla="*/ 5238244 w 5238244"/>
              <a:gd name="connsiteY11" fmla="*/ 1748171 h 2462213"/>
              <a:gd name="connsiteX12" fmla="*/ 5238244 w 5238244"/>
              <a:gd name="connsiteY12" fmla="*/ 2462213 h 2462213"/>
              <a:gd name="connsiteX13" fmla="*/ 4688228 w 5238244"/>
              <a:gd name="connsiteY13" fmla="*/ 2462213 h 2462213"/>
              <a:gd name="connsiteX14" fmla="*/ 4190595 w 5238244"/>
              <a:gd name="connsiteY14" fmla="*/ 2462213 h 2462213"/>
              <a:gd name="connsiteX15" fmla="*/ 3692962 w 5238244"/>
              <a:gd name="connsiteY15" fmla="*/ 2462213 h 2462213"/>
              <a:gd name="connsiteX16" fmla="*/ 2985799 w 5238244"/>
              <a:gd name="connsiteY16" fmla="*/ 2462213 h 2462213"/>
              <a:gd name="connsiteX17" fmla="*/ 2488166 w 5238244"/>
              <a:gd name="connsiteY17" fmla="*/ 2462213 h 2462213"/>
              <a:gd name="connsiteX18" fmla="*/ 1833385 w 5238244"/>
              <a:gd name="connsiteY18" fmla="*/ 2462213 h 2462213"/>
              <a:gd name="connsiteX19" fmla="*/ 1283370 w 5238244"/>
              <a:gd name="connsiteY19" fmla="*/ 2462213 h 2462213"/>
              <a:gd name="connsiteX20" fmla="*/ 628589 w 5238244"/>
              <a:gd name="connsiteY20" fmla="*/ 2462213 h 2462213"/>
              <a:gd name="connsiteX21" fmla="*/ 0 w 5238244"/>
              <a:gd name="connsiteY21" fmla="*/ 2462213 h 2462213"/>
              <a:gd name="connsiteX22" fmla="*/ 0 w 5238244"/>
              <a:gd name="connsiteY22" fmla="*/ 1846660 h 2462213"/>
              <a:gd name="connsiteX23" fmla="*/ 0 w 5238244"/>
              <a:gd name="connsiteY23" fmla="*/ 1255729 h 2462213"/>
              <a:gd name="connsiteX24" fmla="*/ 0 w 5238244"/>
              <a:gd name="connsiteY24" fmla="*/ 664798 h 2462213"/>
              <a:gd name="connsiteX25" fmla="*/ 0 w 5238244"/>
              <a:gd name="connsiteY25" fmla="*/ 0 h 24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8244" h="2462213" fill="none" extrusionOk="0">
                <a:moveTo>
                  <a:pt x="0" y="0"/>
                </a:moveTo>
                <a:cubicBezTo>
                  <a:pt x="143421" y="18343"/>
                  <a:pt x="384901" y="-12296"/>
                  <a:pt x="602398" y="0"/>
                </a:cubicBezTo>
                <a:cubicBezTo>
                  <a:pt x="819895" y="12296"/>
                  <a:pt x="1088907" y="23322"/>
                  <a:pt x="1257179" y="0"/>
                </a:cubicBezTo>
                <a:cubicBezTo>
                  <a:pt x="1425451" y="-23322"/>
                  <a:pt x="1726917" y="14865"/>
                  <a:pt x="2016724" y="0"/>
                </a:cubicBezTo>
                <a:cubicBezTo>
                  <a:pt x="2306531" y="-14865"/>
                  <a:pt x="2372230" y="911"/>
                  <a:pt x="2723887" y="0"/>
                </a:cubicBezTo>
                <a:cubicBezTo>
                  <a:pt x="3075544" y="-911"/>
                  <a:pt x="3011329" y="-9545"/>
                  <a:pt x="3221520" y="0"/>
                </a:cubicBezTo>
                <a:cubicBezTo>
                  <a:pt x="3431711" y="9545"/>
                  <a:pt x="3688808" y="1881"/>
                  <a:pt x="3823918" y="0"/>
                </a:cubicBezTo>
                <a:cubicBezTo>
                  <a:pt x="3959028" y="-1881"/>
                  <a:pt x="4263547" y="8884"/>
                  <a:pt x="4583464" y="0"/>
                </a:cubicBezTo>
                <a:cubicBezTo>
                  <a:pt x="4903381" y="-8884"/>
                  <a:pt x="5002262" y="-13661"/>
                  <a:pt x="5238244" y="0"/>
                </a:cubicBezTo>
                <a:cubicBezTo>
                  <a:pt x="5262864" y="262920"/>
                  <a:pt x="5220662" y="327562"/>
                  <a:pt x="5238244" y="640175"/>
                </a:cubicBezTo>
                <a:cubicBezTo>
                  <a:pt x="5255826" y="952789"/>
                  <a:pt x="5223383" y="928806"/>
                  <a:pt x="5238244" y="1181862"/>
                </a:cubicBezTo>
                <a:cubicBezTo>
                  <a:pt x="5253105" y="1434918"/>
                  <a:pt x="5243891" y="1596082"/>
                  <a:pt x="5238244" y="1748171"/>
                </a:cubicBezTo>
                <a:cubicBezTo>
                  <a:pt x="5232597" y="1900260"/>
                  <a:pt x="5248439" y="2231045"/>
                  <a:pt x="5238244" y="2462213"/>
                </a:cubicBezTo>
                <a:cubicBezTo>
                  <a:pt x="5087268" y="2451738"/>
                  <a:pt x="4934957" y="2468603"/>
                  <a:pt x="4688228" y="2462213"/>
                </a:cubicBezTo>
                <a:cubicBezTo>
                  <a:pt x="4441499" y="2455823"/>
                  <a:pt x="4403567" y="2439598"/>
                  <a:pt x="4190595" y="2462213"/>
                </a:cubicBezTo>
                <a:cubicBezTo>
                  <a:pt x="3977623" y="2484828"/>
                  <a:pt x="3868709" y="2458355"/>
                  <a:pt x="3692962" y="2462213"/>
                </a:cubicBezTo>
                <a:cubicBezTo>
                  <a:pt x="3517215" y="2466071"/>
                  <a:pt x="3319202" y="2436567"/>
                  <a:pt x="2985799" y="2462213"/>
                </a:cubicBezTo>
                <a:cubicBezTo>
                  <a:pt x="2652396" y="2487859"/>
                  <a:pt x="2719946" y="2453750"/>
                  <a:pt x="2488166" y="2462213"/>
                </a:cubicBezTo>
                <a:cubicBezTo>
                  <a:pt x="2256386" y="2470676"/>
                  <a:pt x="1996555" y="2477842"/>
                  <a:pt x="1833385" y="2462213"/>
                </a:cubicBezTo>
                <a:cubicBezTo>
                  <a:pt x="1670215" y="2446584"/>
                  <a:pt x="1535130" y="2473909"/>
                  <a:pt x="1283370" y="2462213"/>
                </a:cubicBezTo>
                <a:cubicBezTo>
                  <a:pt x="1031611" y="2450517"/>
                  <a:pt x="954904" y="2440068"/>
                  <a:pt x="628589" y="2462213"/>
                </a:cubicBezTo>
                <a:cubicBezTo>
                  <a:pt x="302274" y="2484358"/>
                  <a:pt x="139557" y="2437097"/>
                  <a:pt x="0" y="2462213"/>
                </a:cubicBezTo>
                <a:cubicBezTo>
                  <a:pt x="-30536" y="2219105"/>
                  <a:pt x="-13294" y="2115884"/>
                  <a:pt x="0" y="1846660"/>
                </a:cubicBezTo>
                <a:cubicBezTo>
                  <a:pt x="13294" y="1577436"/>
                  <a:pt x="-18996" y="1466879"/>
                  <a:pt x="0" y="1255729"/>
                </a:cubicBezTo>
                <a:cubicBezTo>
                  <a:pt x="18996" y="1044579"/>
                  <a:pt x="-6580" y="885084"/>
                  <a:pt x="0" y="664798"/>
                </a:cubicBezTo>
                <a:cubicBezTo>
                  <a:pt x="6580" y="444512"/>
                  <a:pt x="2406" y="226997"/>
                  <a:pt x="0" y="0"/>
                </a:cubicBezTo>
                <a:close/>
              </a:path>
              <a:path w="5238244" h="2462213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39114" y="169626"/>
                  <a:pt x="5224043" y="414098"/>
                  <a:pt x="5238244" y="664798"/>
                </a:cubicBezTo>
                <a:cubicBezTo>
                  <a:pt x="5252445" y="915498"/>
                  <a:pt x="5223333" y="1067861"/>
                  <a:pt x="5238244" y="1231107"/>
                </a:cubicBezTo>
                <a:cubicBezTo>
                  <a:pt x="5253155" y="1394353"/>
                  <a:pt x="5210754" y="1554316"/>
                  <a:pt x="5238244" y="1846660"/>
                </a:cubicBezTo>
                <a:cubicBezTo>
                  <a:pt x="5265734" y="2139004"/>
                  <a:pt x="5236324" y="2156693"/>
                  <a:pt x="5238244" y="2462213"/>
                </a:cubicBezTo>
                <a:cubicBezTo>
                  <a:pt x="5006570" y="2447708"/>
                  <a:pt x="4890041" y="2443968"/>
                  <a:pt x="4740611" y="2462213"/>
                </a:cubicBezTo>
                <a:cubicBezTo>
                  <a:pt x="4591181" y="2480458"/>
                  <a:pt x="4338622" y="2477531"/>
                  <a:pt x="3981065" y="2462213"/>
                </a:cubicBezTo>
                <a:cubicBezTo>
                  <a:pt x="3623508" y="2446895"/>
                  <a:pt x="3592800" y="2472046"/>
                  <a:pt x="3431050" y="2462213"/>
                </a:cubicBezTo>
                <a:cubicBezTo>
                  <a:pt x="3269300" y="2452380"/>
                  <a:pt x="3069693" y="2470406"/>
                  <a:pt x="2776269" y="2462213"/>
                </a:cubicBezTo>
                <a:cubicBezTo>
                  <a:pt x="2482845" y="2454020"/>
                  <a:pt x="2233253" y="2451272"/>
                  <a:pt x="2016724" y="2462213"/>
                </a:cubicBezTo>
                <a:cubicBezTo>
                  <a:pt x="1800196" y="2473154"/>
                  <a:pt x="1540557" y="2430265"/>
                  <a:pt x="1361943" y="2462213"/>
                </a:cubicBezTo>
                <a:cubicBezTo>
                  <a:pt x="1183329" y="2494161"/>
                  <a:pt x="1109601" y="2451614"/>
                  <a:pt x="864310" y="2462213"/>
                </a:cubicBezTo>
                <a:cubicBezTo>
                  <a:pt x="619019" y="2472812"/>
                  <a:pt x="395432" y="2432213"/>
                  <a:pt x="0" y="2462213"/>
                </a:cubicBezTo>
                <a:cubicBezTo>
                  <a:pt x="-1119" y="2204097"/>
                  <a:pt x="7701" y="2116933"/>
                  <a:pt x="0" y="1797415"/>
                </a:cubicBezTo>
                <a:cubicBezTo>
                  <a:pt x="-7701" y="1477897"/>
                  <a:pt x="-811" y="1463426"/>
                  <a:pt x="0" y="1132618"/>
                </a:cubicBezTo>
                <a:cubicBezTo>
                  <a:pt x="811" y="801810"/>
                  <a:pt x="52262" y="490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The top 10 activities which adults participated in for this year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Hill or mountain walking or hiking (25.3%)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Swimming – Indoors (20.6%)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Body weight exercises (17.2%)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Running or jogging (16.5%)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Treadmill (15.2%)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Free weights (14.7%)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Exercise bike (14.0%)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Other exercise machine (13.4%)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Other types of dancing (11.7%)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Cycling for leisure (11.1%)</a:t>
            </a:r>
          </a:p>
        </p:txBody>
      </p:sp>
    </p:spTree>
    <p:extLst>
      <p:ext uri="{BB962C8B-B14F-4D97-AF65-F5344CB8AC3E}">
        <p14:creationId xmlns:p14="http://schemas.microsoft.com/office/powerpoint/2010/main" val="1773530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F2E12-E810-7CFD-8744-BE1E7C55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0ADC7540-5902-C0EB-AF2A-8D04BE2033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8E0ABD-9344-81A7-B261-1F52B476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3FA938-6EE0-7966-5187-F6635EBE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33731-7606-D82B-6FC1-0F22DE962152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12ED1-C3D8-0D37-8BC0-62820D3C1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compare 2021 – 2022 and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 2022 – 2023: 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D98359-845A-D254-7FB2-88F58051B121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5F9B9A5F-8E08-7ADC-B84A-6FDB4D3D7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8E9AB386-C6EE-FE8D-86B5-F71830A5B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333891E0-7976-22E8-09E4-71830C0B2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975CFE0C-A61B-23C0-877D-2FDBECE59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5785A2D4-C2CF-554E-7FD0-0355EF7FED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5FB05695-23D2-BFA2-B49D-11BAC24160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CF2646-C40C-44F0-4860-13760C84A2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438" y="1772876"/>
            <a:ext cx="5951607" cy="3492682"/>
          </a:xfrm>
          <a:custGeom>
            <a:avLst/>
            <a:gdLst>
              <a:gd name="connsiteX0" fmla="*/ 0 w 5951607"/>
              <a:gd name="connsiteY0" fmla="*/ 0 h 3492682"/>
              <a:gd name="connsiteX1" fmla="*/ 780322 w 5951607"/>
              <a:gd name="connsiteY1" fmla="*/ 0 h 3492682"/>
              <a:gd name="connsiteX2" fmla="*/ 1560644 w 5951607"/>
              <a:gd name="connsiteY2" fmla="*/ 0 h 3492682"/>
              <a:gd name="connsiteX3" fmla="*/ 2221933 w 5951607"/>
              <a:gd name="connsiteY3" fmla="*/ 0 h 3492682"/>
              <a:gd name="connsiteX4" fmla="*/ 2942739 w 5951607"/>
              <a:gd name="connsiteY4" fmla="*/ 0 h 3492682"/>
              <a:gd name="connsiteX5" fmla="*/ 3544513 w 5951607"/>
              <a:gd name="connsiteY5" fmla="*/ 0 h 3492682"/>
              <a:gd name="connsiteX6" fmla="*/ 4205802 w 5951607"/>
              <a:gd name="connsiteY6" fmla="*/ 0 h 3492682"/>
              <a:gd name="connsiteX7" fmla="*/ 4986124 w 5951607"/>
              <a:gd name="connsiteY7" fmla="*/ 0 h 3492682"/>
              <a:gd name="connsiteX8" fmla="*/ 5951607 w 5951607"/>
              <a:gd name="connsiteY8" fmla="*/ 0 h 3492682"/>
              <a:gd name="connsiteX9" fmla="*/ 5951607 w 5951607"/>
              <a:gd name="connsiteY9" fmla="*/ 733463 h 3492682"/>
              <a:gd name="connsiteX10" fmla="*/ 5951607 w 5951607"/>
              <a:gd name="connsiteY10" fmla="*/ 1362146 h 3492682"/>
              <a:gd name="connsiteX11" fmla="*/ 5951607 w 5951607"/>
              <a:gd name="connsiteY11" fmla="*/ 2025756 h 3492682"/>
              <a:gd name="connsiteX12" fmla="*/ 5951607 w 5951607"/>
              <a:gd name="connsiteY12" fmla="*/ 2724292 h 3492682"/>
              <a:gd name="connsiteX13" fmla="*/ 5951607 w 5951607"/>
              <a:gd name="connsiteY13" fmla="*/ 3492682 h 3492682"/>
              <a:gd name="connsiteX14" fmla="*/ 5171285 w 5951607"/>
              <a:gd name="connsiteY14" fmla="*/ 3492682 h 3492682"/>
              <a:gd name="connsiteX15" fmla="*/ 4509996 w 5951607"/>
              <a:gd name="connsiteY15" fmla="*/ 3492682 h 3492682"/>
              <a:gd name="connsiteX16" fmla="*/ 3848706 w 5951607"/>
              <a:gd name="connsiteY16" fmla="*/ 3492682 h 3492682"/>
              <a:gd name="connsiteX17" fmla="*/ 3187416 w 5951607"/>
              <a:gd name="connsiteY17" fmla="*/ 3492682 h 3492682"/>
              <a:gd name="connsiteX18" fmla="*/ 2526127 w 5951607"/>
              <a:gd name="connsiteY18" fmla="*/ 3492682 h 3492682"/>
              <a:gd name="connsiteX19" fmla="*/ 1924353 w 5951607"/>
              <a:gd name="connsiteY19" fmla="*/ 3492682 h 3492682"/>
              <a:gd name="connsiteX20" fmla="*/ 1203547 w 5951607"/>
              <a:gd name="connsiteY20" fmla="*/ 3492682 h 3492682"/>
              <a:gd name="connsiteX21" fmla="*/ 0 w 5951607"/>
              <a:gd name="connsiteY21" fmla="*/ 3492682 h 3492682"/>
              <a:gd name="connsiteX22" fmla="*/ 0 w 5951607"/>
              <a:gd name="connsiteY22" fmla="*/ 2724292 h 3492682"/>
              <a:gd name="connsiteX23" fmla="*/ 0 w 5951607"/>
              <a:gd name="connsiteY23" fmla="*/ 1990829 h 3492682"/>
              <a:gd name="connsiteX24" fmla="*/ 0 w 5951607"/>
              <a:gd name="connsiteY24" fmla="*/ 1222439 h 3492682"/>
              <a:gd name="connsiteX25" fmla="*/ 0 w 5951607"/>
              <a:gd name="connsiteY25" fmla="*/ 0 h 349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51607" h="3492682" fill="none" extrusionOk="0">
                <a:moveTo>
                  <a:pt x="0" y="0"/>
                </a:moveTo>
                <a:cubicBezTo>
                  <a:pt x="364467" y="11445"/>
                  <a:pt x="487548" y="872"/>
                  <a:pt x="780322" y="0"/>
                </a:cubicBezTo>
                <a:cubicBezTo>
                  <a:pt x="1073096" y="-872"/>
                  <a:pt x="1323007" y="-2918"/>
                  <a:pt x="1560644" y="0"/>
                </a:cubicBezTo>
                <a:cubicBezTo>
                  <a:pt x="1798281" y="2918"/>
                  <a:pt x="1965162" y="28895"/>
                  <a:pt x="2221933" y="0"/>
                </a:cubicBezTo>
                <a:cubicBezTo>
                  <a:pt x="2478704" y="-28895"/>
                  <a:pt x="2768340" y="-10663"/>
                  <a:pt x="2942739" y="0"/>
                </a:cubicBezTo>
                <a:cubicBezTo>
                  <a:pt x="3117138" y="10663"/>
                  <a:pt x="3419857" y="14179"/>
                  <a:pt x="3544513" y="0"/>
                </a:cubicBezTo>
                <a:cubicBezTo>
                  <a:pt x="3669169" y="-14179"/>
                  <a:pt x="3935042" y="-7070"/>
                  <a:pt x="4205802" y="0"/>
                </a:cubicBezTo>
                <a:cubicBezTo>
                  <a:pt x="4476562" y="7070"/>
                  <a:pt x="4649385" y="7398"/>
                  <a:pt x="4986124" y="0"/>
                </a:cubicBezTo>
                <a:cubicBezTo>
                  <a:pt x="5322863" y="-7398"/>
                  <a:pt x="5580157" y="5326"/>
                  <a:pt x="5951607" y="0"/>
                </a:cubicBezTo>
                <a:cubicBezTo>
                  <a:pt x="5959254" y="270273"/>
                  <a:pt x="5963127" y="523150"/>
                  <a:pt x="5951607" y="733463"/>
                </a:cubicBezTo>
                <a:cubicBezTo>
                  <a:pt x="5940087" y="943776"/>
                  <a:pt x="5930270" y="1194536"/>
                  <a:pt x="5951607" y="1362146"/>
                </a:cubicBezTo>
                <a:cubicBezTo>
                  <a:pt x="5972944" y="1529756"/>
                  <a:pt x="5962075" y="1715263"/>
                  <a:pt x="5951607" y="2025756"/>
                </a:cubicBezTo>
                <a:cubicBezTo>
                  <a:pt x="5941140" y="2336249"/>
                  <a:pt x="5924459" y="2527381"/>
                  <a:pt x="5951607" y="2724292"/>
                </a:cubicBezTo>
                <a:cubicBezTo>
                  <a:pt x="5978755" y="2921203"/>
                  <a:pt x="5919398" y="3212237"/>
                  <a:pt x="5951607" y="3492682"/>
                </a:cubicBezTo>
                <a:cubicBezTo>
                  <a:pt x="5793518" y="3465808"/>
                  <a:pt x="5534808" y="3506648"/>
                  <a:pt x="5171285" y="3492682"/>
                </a:cubicBezTo>
                <a:cubicBezTo>
                  <a:pt x="4807762" y="3478716"/>
                  <a:pt x="4702342" y="3496866"/>
                  <a:pt x="4509996" y="3492682"/>
                </a:cubicBezTo>
                <a:cubicBezTo>
                  <a:pt x="4317650" y="3488498"/>
                  <a:pt x="4076449" y="3492618"/>
                  <a:pt x="3848706" y="3492682"/>
                </a:cubicBezTo>
                <a:cubicBezTo>
                  <a:pt x="3620963" y="3492747"/>
                  <a:pt x="3494915" y="3509896"/>
                  <a:pt x="3187416" y="3492682"/>
                </a:cubicBezTo>
                <a:cubicBezTo>
                  <a:pt x="2879917" y="3475469"/>
                  <a:pt x="2760083" y="3469704"/>
                  <a:pt x="2526127" y="3492682"/>
                </a:cubicBezTo>
                <a:cubicBezTo>
                  <a:pt x="2292171" y="3515660"/>
                  <a:pt x="2152668" y="3481187"/>
                  <a:pt x="1924353" y="3492682"/>
                </a:cubicBezTo>
                <a:cubicBezTo>
                  <a:pt x="1696038" y="3504177"/>
                  <a:pt x="1389561" y="3508658"/>
                  <a:pt x="1203547" y="3492682"/>
                </a:cubicBezTo>
                <a:cubicBezTo>
                  <a:pt x="1017533" y="3476706"/>
                  <a:pt x="458189" y="3532841"/>
                  <a:pt x="0" y="3492682"/>
                </a:cubicBezTo>
                <a:cubicBezTo>
                  <a:pt x="-26089" y="3153087"/>
                  <a:pt x="-26345" y="3009874"/>
                  <a:pt x="0" y="2724292"/>
                </a:cubicBezTo>
                <a:cubicBezTo>
                  <a:pt x="26345" y="2438710"/>
                  <a:pt x="29714" y="2143790"/>
                  <a:pt x="0" y="1990829"/>
                </a:cubicBezTo>
                <a:cubicBezTo>
                  <a:pt x="-29714" y="1837868"/>
                  <a:pt x="-24174" y="1524490"/>
                  <a:pt x="0" y="1222439"/>
                </a:cubicBezTo>
                <a:cubicBezTo>
                  <a:pt x="24174" y="920388"/>
                  <a:pt x="-42592" y="491438"/>
                  <a:pt x="0" y="0"/>
                </a:cubicBezTo>
                <a:close/>
              </a:path>
              <a:path w="5951607" h="3492682" stroke="0" extrusionOk="0">
                <a:moveTo>
                  <a:pt x="0" y="0"/>
                </a:moveTo>
                <a:cubicBezTo>
                  <a:pt x="204055" y="-20507"/>
                  <a:pt x="347294" y="21760"/>
                  <a:pt x="601774" y="0"/>
                </a:cubicBezTo>
                <a:cubicBezTo>
                  <a:pt x="856254" y="-21760"/>
                  <a:pt x="966934" y="-11634"/>
                  <a:pt x="1084515" y="0"/>
                </a:cubicBezTo>
                <a:cubicBezTo>
                  <a:pt x="1202096" y="11634"/>
                  <a:pt x="1659967" y="-25520"/>
                  <a:pt x="1864837" y="0"/>
                </a:cubicBezTo>
                <a:cubicBezTo>
                  <a:pt x="2069707" y="25520"/>
                  <a:pt x="2251104" y="8342"/>
                  <a:pt x="2466610" y="0"/>
                </a:cubicBezTo>
                <a:cubicBezTo>
                  <a:pt x="2682116" y="-8342"/>
                  <a:pt x="2868705" y="-25792"/>
                  <a:pt x="3068384" y="0"/>
                </a:cubicBezTo>
                <a:cubicBezTo>
                  <a:pt x="3268063" y="25792"/>
                  <a:pt x="3690374" y="-17872"/>
                  <a:pt x="3848706" y="0"/>
                </a:cubicBezTo>
                <a:cubicBezTo>
                  <a:pt x="4007038" y="17872"/>
                  <a:pt x="4159837" y="759"/>
                  <a:pt x="4390963" y="0"/>
                </a:cubicBezTo>
                <a:cubicBezTo>
                  <a:pt x="4622089" y="-759"/>
                  <a:pt x="4937050" y="17856"/>
                  <a:pt x="5171285" y="0"/>
                </a:cubicBezTo>
                <a:cubicBezTo>
                  <a:pt x="5405520" y="-17856"/>
                  <a:pt x="5712577" y="-38545"/>
                  <a:pt x="5951607" y="0"/>
                </a:cubicBezTo>
                <a:cubicBezTo>
                  <a:pt x="5966250" y="239317"/>
                  <a:pt x="5926042" y="527504"/>
                  <a:pt x="5951607" y="698536"/>
                </a:cubicBezTo>
                <a:cubicBezTo>
                  <a:pt x="5977172" y="869568"/>
                  <a:pt x="5917141" y="1148790"/>
                  <a:pt x="5951607" y="1397073"/>
                </a:cubicBezTo>
                <a:cubicBezTo>
                  <a:pt x="5986073" y="1645356"/>
                  <a:pt x="5962996" y="1970174"/>
                  <a:pt x="5951607" y="2130536"/>
                </a:cubicBezTo>
                <a:cubicBezTo>
                  <a:pt x="5940218" y="2290898"/>
                  <a:pt x="5981099" y="2519814"/>
                  <a:pt x="5951607" y="2724292"/>
                </a:cubicBezTo>
                <a:cubicBezTo>
                  <a:pt x="5922115" y="2928770"/>
                  <a:pt x="5920839" y="3268621"/>
                  <a:pt x="5951607" y="3492682"/>
                </a:cubicBezTo>
                <a:cubicBezTo>
                  <a:pt x="5724964" y="3468338"/>
                  <a:pt x="5597237" y="3518110"/>
                  <a:pt x="5290317" y="3492682"/>
                </a:cubicBezTo>
                <a:cubicBezTo>
                  <a:pt x="4983397" y="3467255"/>
                  <a:pt x="4849810" y="3463153"/>
                  <a:pt x="4629028" y="3492682"/>
                </a:cubicBezTo>
                <a:cubicBezTo>
                  <a:pt x="4408246" y="3522211"/>
                  <a:pt x="4216913" y="3490570"/>
                  <a:pt x="3848706" y="3492682"/>
                </a:cubicBezTo>
                <a:cubicBezTo>
                  <a:pt x="3480499" y="3494794"/>
                  <a:pt x="3350201" y="3467709"/>
                  <a:pt x="3187416" y="3492682"/>
                </a:cubicBezTo>
                <a:cubicBezTo>
                  <a:pt x="3024631" y="3517656"/>
                  <a:pt x="2916873" y="3507790"/>
                  <a:pt x="2704675" y="3492682"/>
                </a:cubicBezTo>
                <a:cubicBezTo>
                  <a:pt x="2492477" y="3477574"/>
                  <a:pt x="2339030" y="3509557"/>
                  <a:pt x="2162417" y="3492682"/>
                </a:cubicBezTo>
                <a:cubicBezTo>
                  <a:pt x="1985804" y="3475807"/>
                  <a:pt x="1595858" y="3530540"/>
                  <a:pt x="1382095" y="3492682"/>
                </a:cubicBezTo>
                <a:cubicBezTo>
                  <a:pt x="1168332" y="3454824"/>
                  <a:pt x="958778" y="3509554"/>
                  <a:pt x="720806" y="3492682"/>
                </a:cubicBezTo>
                <a:cubicBezTo>
                  <a:pt x="482834" y="3475810"/>
                  <a:pt x="263191" y="3474803"/>
                  <a:pt x="0" y="3492682"/>
                </a:cubicBezTo>
                <a:cubicBezTo>
                  <a:pt x="18944" y="3352290"/>
                  <a:pt x="26025" y="3015679"/>
                  <a:pt x="0" y="2794146"/>
                </a:cubicBezTo>
                <a:cubicBezTo>
                  <a:pt x="-26025" y="2572613"/>
                  <a:pt x="19697" y="2476067"/>
                  <a:pt x="0" y="2200390"/>
                </a:cubicBezTo>
                <a:cubicBezTo>
                  <a:pt x="-19697" y="1924713"/>
                  <a:pt x="-3019" y="1793729"/>
                  <a:pt x="0" y="1606634"/>
                </a:cubicBezTo>
                <a:cubicBezTo>
                  <a:pt x="3019" y="1419539"/>
                  <a:pt x="-24042" y="1096334"/>
                  <a:pt x="0" y="873171"/>
                </a:cubicBezTo>
                <a:cubicBezTo>
                  <a:pt x="24042" y="650008"/>
                  <a:pt x="12699" y="340291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0A52E-35C0-F28B-4F32-531099023A4F}"/>
              </a:ext>
            </a:extLst>
          </p:cNvPr>
          <p:cNvSpPr txBox="1"/>
          <p:nvPr/>
        </p:nvSpPr>
        <p:spPr>
          <a:xfrm>
            <a:off x="94790" y="4379365"/>
            <a:ext cx="5238244" cy="954107"/>
          </a:xfrm>
          <a:custGeom>
            <a:avLst/>
            <a:gdLst>
              <a:gd name="connsiteX0" fmla="*/ 0 w 5238244"/>
              <a:gd name="connsiteY0" fmla="*/ 0 h 954107"/>
              <a:gd name="connsiteX1" fmla="*/ 550016 w 5238244"/>
              <a:gd name="connsiteY1" fmla="*/ 0 h 954107"/>
              <a:gd name="connsiteX2" fmla="*/ 1152414 w 5238244"/>
              <a:gd name="connsiteY2" fmla="*/ 0 h 954107"/>
              <a:gd name="connsiteX3" fmla="*/ 1702429 w 5238244"/>
              <a:gd name="connsiteY3" fmla="*/ 0 h 954107"/>
              <a:gd name="connsiteX4" fmla="*/ 2409592 w 5238244"/>
              <a:gd name="connsiteY4" fmla="*/ 0 h 954107"/>
              <a:gd name="connsiteX5" fmla="*/ 3064373 w 5238244"/>
              <a:gd name="connsiteY5" fmla="*/ 0 h 954107"/>
              <a:gd name="connsiteX6" fmla="*/ 3719153 w 5238244"/>
              <a:gd name="connsiteY6" fmla="*/ 0 h 954107"/>
              <a:gd name="connsiteX7" fmla="*/ 4478699 w 5238244"/>
              <a:gd name="connsiteY7" fmla="*/ 0 h 954107"/>
              <a:gd name="connsiteX8" fmla="*/ 5238244 w 5238244"/>
              <a:gd name="connsiteY8" fmla="*/ 0 h 954107"/>
              <a:gd name="connsiteX9" fmla="*/ 5238244 w 5238244"/>
              <a:gd name="connsiteY9" fmla="*/ 448430 h 954107"/>
              <a:gd name="connsiteX10" fmla="*/ 5238244 w 5238244"/>
              <a:gd name="connsiteY10" fmla="*/ 954107 h 954107"/>
              <a:gd name="connsiteX11" fmla="*/ 4740611 w 5238244"/>
              <a:gd name="connsiteY11" fmla="*/ 954107 h 954107"/>
              <a:gd name="connsiteX12" fmla="*/ 4190595 w 5238244"/>
              <a:gd name="connsiteY12" fmla="*/ 954107 h 954107"/>
              <a:gd name="connsiteX13" fmla="*/ 3483432 w 5238244"/>
              <a:gd name="connsiteY13" fmla="*/ 954107 h 954107"/>
              <a:gd name="connsiteX14" fmla="*/ 2723887 w 5238244"/>
              <a:gd name="connsiteY14" fmla="*/ 954107 h 954107"/>
              <a:gd name="connsiteX15" fmla="*/ 2121489 w 5238244"/>
              <a:gd name="connsiteY15" fmla="*/ 954107 h 954107"/>
              <a:gd name="connsiteX16" fmla="*/ 1361943 w 5238244"/>
              <a:gd name="connsiteY16" fmla="*/ 954107 h 954107"/>
              <a:gd name="connsiteX17" fmla="*/ 811928 w 5238244"/>
              <a:gd name="connsiteY17" fmla="*/ 954107 h 954107"/>
              <a:gd name="connsiteX18" fmla="*/ 0 w 5238244"/>
              <a:gd name="connsiteY18" fmla="*/ 954107 h 954107"/>
              <a:gd name="connsiteX19" fmla="*/ 0 w 5238244"/>
              <a:gd name="connsiteY19" fmla="*/ 505677 h 954107"/>
              <a:gd name="connsiteX20" fmla="*/ 0 w 5238244"/>
              <a:gd name="connsiteY20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38244" h="954107" fill="none" extrusionOk="0">
                <a:moveTo>
                  <a:pt x="0" y="0"/>
                </a:moveTo>
                <a:cubicBezTo>
                  <a:pt x="173734" y="25572"/>
                  <a:pt x="426408" y="-14971"/>
                  <a:pt x="550016" y="0"/>
                </a:cubicBezTo>
                <a:cubicBezTo>
                  <a:pt x="673624" y="14971"/>
                  <a:pt x="856884" y="16356"/>
                  <a:pt x="1152414" y="0"/>
                </a:cubicBezTo>
                <a:cubicBezTo>
                  <a:pt x="1447944" y="-16356"/>
                  <a:pt x="1429860" y="2626"/>
                  <a:pt x="1702429" y="0"/>
                </a:cubicBezTo>
                <a:cubicBezTo>
                  <a:pt x="1974999" y="-2626"/>
                  <a:pt x="2162277" y="-5739"/>
                  <a:pt x="2409592" y="0"/>
                </a:cubicBezTo>
                <a:cubicBezTo>
                  <a:pt x="2656907" y="5739"/>
                  <a:pt x="2921356" y="-22051"/>
                  <a:pt x="3064373" y="0"/>
                </a:cubicBezTo>
                <a:cubicBezTo>
                  <a:pt x="3207390" y="22051"/>
                  <a:pt x="3553288" y="28698"/>
                  <a:pt x="3719153" y="0"/>
                </a:cubicBezTo>
                <a:cubicBezTo>
                  <a:pt x="3885018" y="-28698"/>
                  <a:pt x="4186706" y="10834"/>
                  <a:pt x="4478699" y="0"/>
                </a:cubicBezTo>
                <a:cubicBezTo>
                  <a:pt x="4770692" y="-10834"/>
                  <a:pt x="4892223" y="-27338"/>
                  <a:pt x="5238244" y="0"/>
                </a:cubicBezTo>
                <a:cubicBezTo>
                  <a:pt x="5249185" y="136459"/>
                  <a:pt x="5234143" y="265721"/>
                  <a:pt x="5238244" y="448430"/>
                </a:cubicBezTo>
                <a:cubicBezTo>
                  <a:pt x="5242346" y="631139"/>
                  <a:pt x="5239444" y="823232"/>
                  <a:pt x="5238244" y="954107"/>
                </a:cubicBezTo>
                <a:cubicBezTo>
                  <a:pt x="5061843" y="963240"/>
                  <a:pt x="4974192" y="959334"/>
                  <a:pt x="4740611" y="954107"/>
                </a:cubicBezTo>
                <a:cubicBezTo>
                  <a:pt x="4507030" y="948880"/>
                  <a:pt x="4339203" y="963405"/>
                  <a:pt x="4190595" y="954107"/>
                </a:cubicBezTo>
                <a:cubicBezTo>
                  <a:pt x="4041987" y="944809"/>
                  <a:pt x="3775619" y="968491"/>
                  <a:pt x="3483432" y="954107"/>
                </a:cubicBezTo>
                <a:cubicBezTo>
                  <a:pt x="3191245" y="939723"/>
                  <a:pt x="3059416" y="927268"/>
                  <a:pt x="2723887" y="954107"/>
                </a:cubicBezTo>
                <a:cubicBezTo>
                  <a:pt x="2388358" y="980946"/>
                  <a:pt x="2289708" y="980004"/>
                  <a:pt x="2121489" y="954107"/>
                </a:cubicBezTo>
                <a:cubicBezTo>
                  <a:pt x="1953270" y="928210"/>
                  <a:pt x="1563451" y="928059"/>
                  <a:pt x="1361943" y="954107"/>
                </a:cubicBezTo>
                <a:cubicBezTo>
                  <a:pt x="1160435" y="980155"/>
                  <a:pt x="1053489" y="958172"/>
                  <a:pt x="811928" y="954107"/>
                </a:cubicBezTo>
                <a:cubicBezTo>
                  <a:pt x="570368" y="950042"/>
                  <a:pt x="181170" y="918020"/>
                  <a:pt x="0" y="954107"/>
                </a:cubicBezTo>
                <a:cubicBezTo>
                  <a:pt x="-20552" y="829789"/>
                  <a:pt x="16266" y="718734"/>
                  <a:pt x="0" y="505677"/>
                </a:cubicBezTo>
                <a:cubicBezTo>
                  <a:pt x="-16266" y="292620"/>
                  <a:pt x="6757" y="129312"/>
                  <a:pt x="0" y="0"/>
                </a:cubicBezTo>
                <a:close/>
              </a:path>
              <a:path w="5238244" h="954107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32916" y="180944"/>
                  <a:pt x="5222664" y="336977"/>
                  <a:pt x="5238244" y="496136"/>
                </a:cubicBezTo>
                <a:cubicBezTo>
                  <a:pt x="5253824" y="655295"/>
                  <a:pt x="5240505" y="822845"/>
                  <a:pt x="5238244" y="954107"/>
                </a:cubicBezTo>
                <a:cubicBezTo>
                  <a:pt x="5086290" y="974999"/>
                  <a:pt x="4801915" y="924768"/>
                  <a:pt x="4583464" y="954107"/>
                </a:cubicBezTo>
                <a:cubicBezTo>
                  <a:pt x="4365013" y="983446"/>
                  <a:pt x="4281157" y="935962"/>
                  <a:pt x="3981065" y="954107"/>
                </a:cubicBezTo>
                <a:cubicBezTo>
                  <a:pt x="3680973" y="972252"/>
                  <a:pt x="3521617" y="930455"/>
                  <a:pt x="3221520" y="954107"/>
                </a:cubicBezTo>
                <a:cubicBezTo>
                  <a:pt x="2921424" y="977759"/>
                  <a:pt x="2814167" y="968662"/>
                  <a:pt x="2461975" y="954107"/>
                </a:cubicBezTo>
                <a:cubicBezTo>
                  <a:pt x="2109784" y="939552"/>
                  <a:pt x="2077071" y="964667"/>
                  <a:pt x="1911959" y="954107"/>
                </a:cubicBezTo>
                <a:cubicBezTo>
                  <a:pt x="1746847" y="943547"/>
                  <a:pt x="1544944" y="956351"/>
                  <a:pt x="1257179" y="954107"/>
                </a:cubicBezTo>
                <a:cubicBezTo>
                  <a:pt x="969414" y="951863"/>
                  <a:pt x="338583" y="916825"/>
                  <a:pt x="0" y="954107"/>
                </a:cubicBezTo>
                <a:cubicBezTo>
                  <a:pt x="3632" y="772723"/>
                  <a:pt x="-20479" y="625117"/>
                  <a:pt x="0" y="477054"/>
                </a:cubicBezTo>
                <a:cubicBezTo>
                  <a:pt x="20479" y="328991"/>
                  <a:pt x="1400" y="2128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This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barplot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 shows the difference in percentage from Nov 2021-2022 and Nov 2022-23. We can see the following activities are rising in popularity: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(Indoors, Outdoors and Open Water), Treadmill and Adventure or crazy golf.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61BAD-A688-0D07-7D85-9D1969BFE8DB}"/>
              </a:ext>
            </a:extLst>
          </p:cNvPr>
          <p:cNvSpPr txBox="1"/>
          <p:nvPr/>
        </p:nvSpPr>
        <p:spPr>
          <a:xfrm>
            <a:off x="86568" y="1744912"/>
            <a:ext cx="5238244" cy="2462213"/>
          </a:xfrm>
          <a:custGeom>
            <a:avLst/>
            <a:gdLst>
              <a:gd name="connsiteX0" fmla="*/ 0 w 5238244"/>
              <a:gd name="connsiteY0" fmla="*/ 0 h 2462213"/>
              <a:gd name="connsiteX1" fmla="*/ 602398 w 5238244"/>
              <a:gd name="connsiteY1" fmla="*/ 0 h 2462213"/>
              <a:gd name="connsiteX2" fmla="*/ 1257179 w 5238244"/>
              <a:gd name="connsiteY2" fmla="*/ 0 h 2462213"/>
              <a:gd name="connsiteX3" fmla="*/ 2016724 w 5238244"/>
              <a:gd name="connsiteY3" fmla="*/ 0 h 2462213"/>
              <a:gd name="connsiteX4" fmla="*/ 2723887 w 5238244"/>
              <a:gd name="connsiteY4" fmla="*/ 0 h 2462213"/>
              <a:gd name="connsiteX5" fmla="*/ 3221520 w 5238244"/>
              <a:gd name="connsiteY5" fmla="*/ 0 h 2462213"/>
              <a:gd name="connsiteX6" fmla="*/ 3823918 w 5238244"/>
              <a:gd name="connsiteY6" fmla="*/ 0 h 2462213"/>
              <a:gd name="connsiteX7" fmla="*/ 4583464 w 5238244"/>
              <a:gd name="connsiteY7" fmla="*/ 0 h 2462213"/>
              <a:gd name="connsiteX8" fmla="*/ 5238244 w 5238244"/>
              <a:gd name="connsiteY8" fmla="*/ 0 h 2462213"/>
              <a:gd name="connsiteX9" fmla="*/ 5238244 w 5238244"/>
              <a:gd name="connsiteY9" fmla="*/ 640175 h 2462213"/>
              <a:gd name="connsiteX10" fmla="*/ 5238244 w 5238244"/>
              <a:gd name="connsiteY10" fmla="*/ 1181862 h 2462213"/>
              <a:gd name="connsiteX11" fmla="*/ 5238244 w 5238244"/>
              <a:gd name="connsiteY11" fmla="*/ 1748171 h 2462213"/>
              <a:gd name="connsiteX12" fmla="*/ 5238244 w 5238244"/>
              <a:gd name="connsiteY12" fmla="*/ 2462213 h 2462213"/>
              <a:gd name="connsiteX13" fmla="*/ 4688228 w 5238244"/>
              <a:gd name="connsiteY13" fmla="*/ 2462213 h 2462213"/>
              <a:gd name="connsiteX14" fmla="*/ 4190595 w 5238244"/>
              <a:gd name="connsiteY14" fmla="*/ 2462213 h 2462213"/>
              <a:gd name="connsiteX15" fmla="*/ 3692962 w 5238244"/>
              <a:gd name="connsiteY15" fmla="*/ 2462213 h 2462213"/>
              <a:gd name="connsiteX16" fmla="*/ 2985799 w 5238244"/>
              <a:gd name="connsiteY16" fmla="*/ 2462213 h 2462213"/>
              <a:gd name="connsiteX17" fmla="*/ 2488166 w 5238244"/>
              <a:gd name="connsiteY17" fmla="*/ 2462213 h 2462213"/>
              <a:gd name="connsiteX18" fmla="*/ 1833385 w 5238244"/>
              <a:gd name="connsiteY18" fmla="*/ 2462213 h 2462213"/>
              <a:gd name="connsiteX19" fmla="*/ 1283370 w 5238244"/>
              <a:gd name="connsiteY19" fmla="*/ 2462213 h 2462213"/>
              <a:gd name="connsiteX20" fmla="*/ 628589 w 5238244"/>
              <a:gd name="connsiteY20" fmla="*/ 2462213 h 2462213"/>
              <a:gd name="connsiteX21" fmla="*/ 0 w 5238244"/>
              <a:gd name="connsiteY21" fmla="*/ 2462213 h 2462213"/>
              <a:gd name="connsiteX22" fmla="*/ 0 w 5238244"/>
              <a:gd name="connsiteY22" fmla="*/ 1846660 h 2462213"/>
              <a:gd name="connsiteX23" fmla="*/ 0 w 5238244"/>
              <a:gd name="connsiteY23" fmla="*/ 1255729 h 2462213"/>
              <a:gd name="connsiteX24" fmla="*/ 0 w 5238244"/>
              <a:gd name="connsiteY24" fmla="*/ 664798 h 2462213"/>
              <a:gd name="connsiteX25" fmla="*/ 0 w 5238244"/>
              <a:gd name="connsiteY25" fmla="*/ 0 h 24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38244" h="2462213" fill="none" extrusionOk="0">
                <a:moveTo>
                  <a:pt x="0" y="0"/>
                </a:moveTo>
                <a:cubicBezTo>
                  <a:pt x="143421" y="18343"/>
                  <a:pt x="384901" y="-12296"/>
                  <a:pt x="602398" y="0"/>
                </a:cubicBezTo>
                <a:cubicBezTo>
                  <a:pt x="819895" y="12296"/>
                  <a:pt x="1088907" y="23322"/>
                  <a:pt x="1257179" y="0"/>
                </a:cubicBezTo>
                <a:cubicBezTo>
                  <a:pt x="1425451" y="-23322"/>
                  <a:pt x="1726917" y="14865"/>
                  <a:pt x="2016724" y="0"/>
                </a:cubicBezTo>
                <a:cubicBezTo>
                  <a:pt x="2306531" y="-14865"/>
                  <a:pt x="2372230" y="911"/>
                  <a:pt x="2723887" y="0"/>
                </a:cubicBezTo>
                <a:cubicBezTo>
                  <a:pt x="3075544" y="-911"/>
                  <a:pt x="3011329" y="-9545"/>
                  <a:pt x="3221520" y="0"/>
                </a:cubicBezTo>
                <a:cubicBezTo>
                  <a:pt x="3431711" y="9545"/>
                  <a:pt x="3688808" y="1881"/>
                  <a:pt x="3823918" y="0"/>
                </a:cubicBezTo>
                <a:cubicBezTo>
                  <a:pt x="3959028" y="-1881"/>
                  <a:pt x="4263547" y="8884"/>
                  <a:pt x="4583464" y="0"/>
                </a:cubicBezTo>
                <a:cubicBezTo>
                  <a:pt x="4903381" y="-8884"/>
                  <a:pt x="5002262" y="-13661"/>
                  <a:pt x="5238244" y="0"/>
                </a:cubicBezTo>
                <a:cubicBezTo>
                  <a:pt x="5262864" y="262920"/>
                  <a:pt x="5220662" y="327562"/>
                  <a:pt x="5238244" y="640175"/>
                </a:cubicBezTo>
                <a:cubicBezTo>
                  <a:pt x="5255826" y="952789"/>
                  <a:pt x="5223383" y="928806"/>
                  <a:pt x="5238244" y="1181862"/>
                </a:cubicBezTo>
                <a:cubicBezTo>
                  <a:pt x="5253105" y="1434918"/>
                  <a:pt x="5243891" y="1596082"/>
                  <a:pt x="5238244" y="1748171"/>
                </a:cubicBezTo>
                <a:cubicBezTo>
                  <a:pt x="5232597" y="1900260"/>
                  <a:pt x="5248439" y="2231045"/>
                  <a:pt x="5238244" y="2462213"/>
                </a:cubicBezTo>
                <a:cubicBezTo>
                  <a:pt x="5087268" y="2451738"/>
                  <a:pt x="4934957" y="2468603"/>
                  <a:pt x="4688228" y="2462213"/>
                </a:cubicBezTo>
                <a:cubicBezTo>
                  <a:pt x="4441499" y="2455823"/>
                  <a:pt x="4403567" y="2439598"/>
                  <a:pt x="4190595" y="2462213"/>
                </a:cubicBezTo>
                <a:cubicBezTo>
                  <a:pt x="3977623" y="2484828"/>
                  <a:pt x="3868709" y="2458355"/>
                  <a:pt x="3692962" y="2462213"/>
                </a:cubicBezTo>
                <a:cubicBezTo>
                  <a:pt x="3517215" y="2466071"/>
                  <a:pt x="3319202" y="2436567"/>
                  <a:pt x="2985799" y="2462213"/>
                </a:cubicBezTo>
                <a:cubicBezTo>
                  <a:pt x="2652396" y="2487859"/>
                  <a:pt x="2719946" y="2453750"/>
                  <a:pt x="2488166" y="2462213"/>
                </a:cubicBezTo>
                <a:cubicBezTo>
                  <a:pt x="2256386" y="2470676"/>
                  <a:pt x="1996555" y="2477842"/>
                  <a:pt x="1833385" y="2462213"/>
                </a:cubicBezTo>
                <a:cubicBezTo>
                  <a:pt x="1670215" y="2446584"/>
                  <a:pt x="1535130" y="2473909"/>
                  <a:pt x="1283370" y="2462213"/>
                </a:cubicBezTo>
                <a:cubicBezTo>
                  <a:pt x="1031611" y="2450517"/>
                  <a:pt x="954904" y="2440068"/>
                  <a:pt x="628589" y="2462213"/>
                </a:cubicBezTo>
                <a:cubicBezTo>
                  <a:pt x="302274" y="2484358"/>
                  <a:pt x="139557" y="2437097"/>
                  <a:pt x="0" y="2462213"/>
                </a:cubicBezTo>
                <a:cubicBezTo>
                  <a:pt x="-30536" y="2219105"/>
                  <a:pt x="-13294" y="2115884"/>
                  <a:pt x="0" y="1846660"/>
                </a:cubicBezTo>
                <a:cubicBezTo>
                  <a:pt x="13294" y="1577436"/>
                  <a:pt x="-18996" y="1466879"/>
                  <a:pt x="0" y="1255729"/>
                </a:cubicBezTo>
                <a:cubicBezTo>
                  <a:pt x="18996" y="1044579"/>
                  <a:pt x="-6580" y="885084"/>
                  <a:pt x="0" y="664798"/>
                </a:cubicBezTo>
                <a:cubicBezTo>
                  <a:pt x="6580" y="444512"/>
                  <a:pt x="2406" y="226997"/>
                  <a:pt x="0" y="0"/>
                </a:cubicBezTo>
                <a:close/>
              </a:path>
              <a:path w="5238244" h="2462213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39114" y="169626"/>
                  <a:pt x="5224043" y="414098"/>
                  <a:pt x="5238244" y="664798"/>
                </a:cubicBezTo>
                <a:cubicBezTo>
                  <a:pt x="5252445" y="915498"/>
                  <a:pt x="5223333" y="1067861"/>
                  <a:pt x="5238244" y="1231107"/>
                </a:cubicBezTo>
                <a:cubicBezTo>
                  <a:pt x="5253155" y="1394353"/>
                  <a:pt x="5210754" y="1554316"/>
                  <a:pt x="5238244" y="1846660"/>
                </a:cubicBezTo>
                <a:cubicBezTo>
                  <a:pt x="5265734" y="2139004"/>
                  <a:pt x="5236324" y="2156693"/>
                  <a:pt x="5238244" y="2462213"/>
                </a:cubicBezTo>
                <a:cubicBezTo>
                  <a:pt x="5006570" y="2447708"/>
                  <a:pt x="4890041" y="2443968"/>
                  <a:pt x="4740611" y="2462213"/>
                </a:cubicBezTo>
                <a:cubicBezTo>
                  <a:pt x="4591181" y="2480458"/>
                  <a:pt x="4338622" y="2477531"/>
                  <a:pt x="3981065" y="2462213"/>
                </a:cubicBezTo>
                <a:cubicBezTo>
                  <a:pt x="3623508" y="2446895"/>
                  <a:pt x="3592800" y="2472046"/>
                  <a:pt x="3431050" y="2462213"/>
                </a:cubicBezTo>
                <a:cubicBezTo>
                  <a:pt x="3269300" y="2452380"/>
                  <a:pt x="3069693" y="2470406"/>
                  <a:pt x="2776269" y="2462213"/>
                </a:cubicBezTo>
                <a:cubicBezTo>
                  <a:pt x="2482845" y="2454020"/>
                  <a:pt x="2233253" y="2451272"/>
                  <a:pt x="2016724" y="2462213"/>
                </a:cubicBezTo>
                <a:cubicBezTo>
                  <a:pt x="1800196" y="2473154"/>
                  <a:pt x="1540557" y="2430265"/>
                  <a:pt x="1361943" y="2462213"/>
                </a:cubicBezTo>
                <a:cubicBezTo>
                  <a:pt x="1183329" y="2494161"/>
                  <a:pt x="1109601" y="2451614"/>
                  <a:pt x="864310" y="2462213"/>
                </a:cubicBezTo>
                <a:cubicBezTo>
                  <a:pt x="619019" y="2472812"/>
                  <a:pt x="395432" y="2432213"/>
                  <a:pt x="0" y="2462213"/>
                </a:cubicBezTo>
                <a:cubicBezTo>
                  <a:pt x="-1119" y="2204097"/>
                  <a:pt x="7701" y="2116933"/>
                  <a:pt x="0" y="1797415"/>
                </a:cubicBezTo>
                <a:cubicBezTo>
                  <a:pt x="-7701" y="1477897"/>
                  <a:pt x="-811" y="1463426"/>
                  <a:pt x="0" y="1132618"/>
                </a:cubicBezTo>
                <a:cubicBezTo>
                  <a:pt x="811" y="801810"/>
                  <a:pt x="52262" y="490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The top 10 activities for Nov 2022-2023: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Hill or mountain walking or hiking (25.3%)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1.3%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Swimming – Indoors (20.6%)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3%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Body weight exercises (17.2%)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Running or jogging (16.5%)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decreased by -0.2%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Treadmill (15.2%)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2%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Free weights (14.7%)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1.6%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Exercise bike (14.0%)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Other exercise machine (13.4%)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Other types of dancing (11.7%)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1.4%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Cycling for leisure (11.1%)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increased by 0.1%</a:t>
            </a:r>
          </a:p>
        </p:txBody>
      </p:sp>
    </p:spTree>
    <p:extLst>
      <p:ext uri="{BB962C8B-B14F-4D97-AF65-F5344CB8AC3E}">
        <p14:creationId xmlns:p14="http://schemas.microsoft.com/office/powerpoint/2010/main" val="24707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94AD">
            <a:alpha val="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7E643-4E3B-E956-028B-14CF08D0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ollection of objects and objects&#10;&#10;Description automatically generated">
            <a:extLst>
              <a:ext uri="{FF2B5EF4-FFF2-40B4-BE49-F238E27FC236}">
                <a16:creationId xmlns:a16="http://schemas.microsoft.com/office/drawing/2014/main" id="{4EAC61D6-A795-1BF3-9A58-AA571B633A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5537439" y="-3479"/>
            <a:ext cx="6654560" cy="6654560"/>
          </a:xfrm>
          <a:prstGeom prst="rect">
            <a:avLst/>
          </a:prstGeom>
          <a:effectLst>
            <a:softEdge rad="1270000"/>
          </a:effectLst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D4CBA1-04E2-C885-529F-A5C539FB3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15BA9A-F7FE-852B-1FA8-9D30614FF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BFC09-1089-67CF-222B-CB5BD8357D91}"/>
              </a:ext>
            </a:extLst>
          </p:cNvPr>
          <p:cNvSpPr txBox="1"/>
          <p:nvPr/>
        </p:nvSpPr>
        <p:spPr>
          <a:xfrm>
            <a:off x="9682" y="1672247"/>
            <a:ext cx="11638501" cy="3785652"/>
          </a:xfrm>
          <a:custGeom>
            <a:avLst/>
            <a:gdLst>
              <a:gd name="connsiteX0" fmla="*/ 0 w 11638501"/>
              <a:gd name="connsiteY0" fmla="*/ 0 h 3785652"/>
              <a:gd name="connsiteX1" fmla="*/ 801003 w 11638501"/>
              <a:gd name="connsiteY1" fmla="*/ 0 h 3785652"/>
              <a:gd name="connsiteX2" fmla="*/ 1602005 w 11638501"/>
              <a:gd name="connsiteY2" fmla="*/ 0 h 3785652"/>
              <a:gd name="connsiteX3" fmla="*/ 2403008 w 11638501"/>
              <a:gd name="connsiteY3" fmla="*/ 0 h 3785652"/>
              <a:gd name="connsiteX4" fmla="*/ 3204011 w 11638501"/>
              <a:gd name="connsiteY4" fmla="*/ 0 h 3785652"/>
              <a:gd name="connsiteX5" fmla="*/ 4121399 w 11638501"/>
              <a:gd name="connsiteY5" fmla="*/ 0 h 3785652"/>
              <a:gd name="connsiteX6" fmla="*/ 4806016 w 11638501"/>
              <a:gd name="connsiteY6" fmla="*/ 0 h 3785652"/>
              <a:gd name="connsiteX7" fmla="*/ 5607019 w 11638501"/>
              <a:gd name="connsiteY7" fmla="*/ 0 h 3785652"/>
              <a:gd name="connsiteX8" fmla="*/ 6291637 w 11638501"/>
              <a:gd name="connsiteY8" fmla="*/ 0 h 3785652"/>
              <a:gd name="connsiteX9" fmla="*/ 6976254 w 11638501"/>
              <a:gd name="connsiteY9" fmla="*/ 0 h 3785652"/>
              <a:gd name="connsiteX10" fmla="*/ 7660872 w 11638501"/>
              <a:gd name="connsiteY10" fmla="*/ 0 h 3785652"/>
              <a:gd name="connsiteX11" fmla="*/ 7996335 w 11638501"/>
              <a:gd name="connsiteY11" fmla="*/ 0 h 3785652"/>
              <a:gd name="connsiteX12" fmla="*/ 8797338 w 11638501"/>
              <a:gd name="connsiteY12" fmla="*/ 0 h 3785652"/>
              <a:gd name="connsiteX13" fmla="*/ 9132800 w 11638501"/>
              <a:gd name="connsiteY13" fmla="*/ 0 h 3785652"/>
              <a:gd name="connsiteX14" fmla="*/ 9817418 w 11638501"/>
              <a:gd name="connsiteY14" fmla="*/ 0 h 3785652"/>
              <a:gd name="connsiteX15" fmla="*/ 10734806 w 11638501"/>
              <a:gd name="connsiteY15" fmla="*/ 0 h 3785652"/>
              <a:gd name="connsiteX16" fmla="*/ 11638501 w 11638501"/>
              <a:gd name="connsiteY16" fmla="*/ 0 h 3785652"/>
              <a:gd name="connsiteX17" fmla="*/ 11638501 w 11638501"/>
              <a:gd name="connsiteY17" fmla="*/ 668799 h 3785652"/>
              <a:gd name="connsiteX18" fmla="*/ 11638501 w 11638501"/>
              <a:gd name="connsiteY18" fmla="*/ 1224027 h 3785652"/>
              <a:gd name="connsiteX19" fmla="*/ 11638501 w 11638501"/>
              <a:gd name="connsiteY19" fmla="*/ 1779256 h 3785652"/>
              <a:gd name="connsiteX20" fmla="*/ 11638501 w 11638501"/>
              <a:gd name="connsiteY20" fmla="*/ 2410198 h 3785652"/>
              <a:gd name="connsiteX21" fmla="*/ 11638501 w 11638501"/>
              <a:gd name="connsiteY21" fmla="*/ 3041140 h 3785652"/>
              <a:gd name="connsiteX22" fmla="*/ 11638501 w 11638501"/>
              <a:gd name="connsiteY22" fmla="*/ 3785652 h 3785652"/>
              <a:gd name="connsiteX23" fmla="*/ 10721113 w 11638501"/>
              <a:gd name="connsiteY23" fmla="*/ 3785652 h 3785652"/>
              <a:gd name="connsiteX24" fmla="*/ 9803726 w 11638501"/>
              <a:gd name="connsiteY24" fmla="*/ 3785652 h 3785652"/>
              <a:gd name="connsiteX25" fmla="*/ 9119108 w 11638501"/>
              <a:gd name="connsiteY25" fmla="*/ 3785652 h 3785652"/>
              <a:gd name="connsiteX26" fmla="*/ 8318105 w 11638501"/>
              <a:gd name="connsiteY26" fmla="*/ 3785652 h 3785652"/>
              <a:gd name="connsiteX27" fmla="*/ 7982642 w 11638501"/>
              <a:gd name="connsiteY27" fmla="*/ 3785652 h 3785652"/>
              <a:gd name="connsiteX28" fmla="*/ 7065255 w 11638501"/>
              <a:gd name="connsiteY28" fmla="*/ 3785652 h 3785652"/>
              <a:gd name="connsiteX29" fmla="*/ 6497022 w 11638501"/>
              <a:gd name="connsiteY29" fmla="*/ 3785652 h 3785652"/>
              <a:gd name="connsiteX30" fmla="*/ 5696019 w 11638501"/>
              <a:gd name="connsiteY30" fmla="*/ 3785652 h 3785652"/>
              <a:gd name="connsiteX31" fmla="*/ 5360557 w 11638501"/>
              <a:gd name="connsiteY31" fmla="*/ 3785652 h 3785652"/>
              <a:gd name="connsiteX32" fmla="*/ 4443169 w 11638501"/>
              <a:gd name="connsiteY32" fmla="*/ 3785652 h 3785652"/>
              <a:gd name="connsiteX33" fmla="*/ 3874936 w 11638501"/>
              <a:gd name="connsiteY33" fmla="*/ 3785652 h 3785652"/>
              <a:gd name="connsiteX34" fmla="*/ 3190319 w 11638501"/>
              <a:gd name="connsiteY34" fmla="*/ 3785652 h 3785652"/>
              <a:gd name="connsiteX35" fmla="*/ 2738471 w 11638501"/>
              <a:gd name="connsiteY35" fmla="*/ 3785652 h 3785652"/>
              <a:gd name="connsiteX36" fmla="*/ 1937468 w 11638501"/>
              <a:gd name="connsiteY36" fmla="*/ 3785652 h 3785652"/>
              <a:gd name="connsiteX37" fmla="*/ 1020080 w 11638501"/>
              <a:gd name="connsiteY37" fmla="*/ 3785652 h 3785652"/>
              <a:gd name="connsiteX38" fmla="*/ 0 w 11638501"/>
              <a:gd name="connsiteY38" fmla="*/ 3785652 h 3785652"/>
              <a:gd name="connsiteX39" fmla="*/ 0 w 11638501"/>
              <a:gd name="connsiteY39" fmla="*/ 3078997 h 3785652"/>
              <a:gd name="connsiteX40" fmla="*/ 0 w 11638501"/>
              <a:gd name="connsiteY40" fmla="*/ 2410198 h 3785652"/>
              <a:gd name="connsiteX41" fmla="*/ 0 w 11638501"/>
              <a:gd name="connsiteY41" fmla="*/ 1779256 h 3785652"/>
              <a:gd name="connsiteX42" fmla="*/ 0 w 11638501"/>
              <a:gd name="connsiteY42" fmla="*/ 1110458 h 3785652"/>
              <a:gd name="connsiteX43" fmla="*/ 0 w 11638501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38501" h="3785652" fill="none" extrusionOk="0">
                <a:moveTo>
                  <a:pt x="0" y="0"/>
                </a:moveTo>
                <a:cubicBezTo>
                  <a:pt x="294073" y="36096"/>
                  <a:pt x="593661" y="23628"/>
                  <a:pt x="801003" y="0"/>
                </a:cubicBezTo>
                <a:cubicBezTo>
                  <a:pt x="1008345" y="-23628"/>
                  <a:pt x="1326737" y="-17253"/>
                  <a:pt x="1602005" y="0"/>
                </a:cubicBezTo>
                <a:cubicBezTo>
                  <a:pt x="1877273" y="17253"/>
                  <a:pt x="2123976" y="37356"/>
                  <a:pt x="2403008" y="0"/>
                </a:cubicBezTo>
                <a:cubicBezTo>
                  <a:pt x="2682040" y="-37356"/>
                  <a:pt x="2940116" y="7411"/>
                  <a:pt x="3204011" y="0"/>
                </a:cubicBezTo>
                <a:cubicBezTo>
                  <a:pt x="3467906" y="-7411"/>
                  <a:pt x="3924801" y="10051"/>
                  <a:pt x="4121399" y="0"/>
                </a:cubicBezTo>
                <a:cubicBezTo>
                  <a:pt x="4317997" y="-10051"/>
                  <a:pt x="4556832" y="11420"/>
                  <a:pt x="4806016" y="0"/>
                </a:cubicBezTo>
                <a:cubicBezTo>
                  <a:pt x="5055200" y="-11420"/>
                  <a:pt x="5311644" y="-7234"/>
                  <a:pt x="5607019" y="0"/>
                </a:cubicBezTo>
                <a:cubicBezTo>
                  <a:pt x="5902394" y="7234"/>
                  <a:pt x="6119356" y="21460"/>
                  <a:pt x="6291637" y="0"/>
                </a:cubicBezTo>
                <a:cubicBezTo>
                  <a:pt x="6463918" y="-21460"/>
                  <a:pt x="6646587" y="-26762"/>
                  <a:pt x="6976254" y="0"/>
                </a:cubicBezTo>
                <a:cubicBezTo>
                  <a:pt x="7305921" y="26762"/>
                  <a:pt x="7342199" y="-31768"/>
                  <a:pt x="7660872" y="0"/>
                </a:cubicBezTo>
                <a:cubicBezTo>
                  <a:pt x="7979545" y="31768"/>
                  <a:pt x="7906609" y="16223"/>
                  <a:pt x="7996335" y="0"/>
                </a:cubicBezTo>
                <a:cubicBezTo>
                  <a:pt x="8086061" y="-16223"/>
                  <a:pt x="8470220" y="-29691"/>
                  <a:pt x="8797338" y="0"/>
                </a:cubicBezTo>
                <a:cubicBezTo>
                  <a:pt x="9124456" y="29691"/>
                  <a:pt x="8981731" y="10959"/>
                  <a:pt x="9132800" y="0"/>
                </a:cubicBezTo>
                <a:cubicBezTo>
                  <a:pt x="9283869" y="-10959"/>
                  <a:pt x="9602044" y="-28076"/>
                  <a:pt x="9817418" y="0"/>
                </a:cubicBezTo>
                <a:cubicBezTo>
                  <a:pt x="10032792" y="28076"/>
                  <a:pt x="10469511" y="31017"/>
                  <a:pt x="10734806" y="0"/>
                </a:cubicBezTo>
                <a:cubicBezTo>
                  <a:pt x="11000101" y="-31017"/>
                  <a:pt x="11388837" y="-5933"/>
                  <a:pt x="11638501" y="0"/>
                </a:cubicBezTo>
                <a:cubicBezTo>
                  <a:pt x="11606275" y="167141"/>
                  <a:pt x="11657662" y="435594"/>
                  <a:pt x="11638501" y="668799"/>
                </a:cubicBezTo>
                <a:cubicBezTo>
                  <a:pt x="11619340" y="902004"/>
                  <a:pt x="11617080" y="1046777"/>
                  <a:pt x="11638501" y="1224027"/>
                </a:cubicBezTo>
                <a:cubicBezTo>
                  <a:pt x="11659922" y="1401277"/>
                  <a:pt x="11636025" y="1633612"/>
                  <a:pt x="11638501" y="1779256"/>
                </a:cubicBezTo>
                <a:cubicBezTo>
                  <a:pt x="11640977" y="1924900"/>
                  <a:pt x="11616521" y="2177293"/>
                  <a:pt x="11638501" y="2410198"/>
                </a:cubicBezTo>
                <a:cubicBezTo>
                  <a:pt x="11660481" y="2643103"/>
                  <a:pt x="11662823" y="2774825"/>
                  <a:pt x="11638501" y="3041140"/>
                </a:cubicBezTo>
                <a:cubicBezTo>
                  <a:pt x="11614179" y="3307455"/>
                  <a:pt x="11632580" y="3453461"/>
                  <a:pt x="11638501" y="3785652"/>
                </a:cubicBezTo>
                <a:cubicBezTo>
                  <a:pt x="11447081" y="3761297"/>
                  <a:pt x="11024877" y="3778930"/>
                  <a:pt x="10721113" y="3785652"/>
                </a:cubicBezTo>
                <a:cubicBezTo>
                  <a:pt x="10417349" y="3792374"/>
                  <a:pt x="10038873" y="3748017"/>
                  <a:pt x="9803726" y="3785652"/>
                </a:cubicBezTo>
                <a:cubicBezTo>
                  <a:pt x="9568579" y="3823287"/>
                  <a:pt x="9433062" y="3766374"/>
                  <a:pt x="9119108" y="3785652"/>
                </a:cubicBezTo>
                <a:cubicBezTo>
                  <a:pt x="8805154" y="3804930"/>
                  <a:pt x="8541250" y="3812624"/>
                  <a:pt x="8318105" y="3785652"/>
                </a:cubicBezTo>
                <a:cubicBezTo>
                  <a:pt x="8094960" y="3758680"/>
                  <a:pt x="8106664" y="3780245"/>
                  <a:pt x="7982642" y="3785652"/>
                </a:cubicBezTo>
                <a:cubicBezTo>
                  <a:pt x="7858620" y="3791059"/>
                  <a:pt x="7293545" y="3810538"/>
                  <a:pt x="7065255" y="3785652"/>
                </a:cubicBezTo>
                <a:cubicBezTo>
                  <a:pt x="6836965" y="3760766"/>
                  <a:pt x="6749776" y="3798746"/>
                  <a:pt x="6497022" y="3785652"/>
                </a:cubicBezTo>
                <a:cubicBezTo>
                  <a:pt x="6244268" y="3772558"/>
                  <a:pt x="6042269" y="3825189"/>
                  <a:pt x="5696019" y="3785652"/>
                </a:cubicBezTo>
                <a:cubicBezTo>
                  <a:pt x="5349769" y="3746115"/>
                  <a:pt x="5456734" y="3801966"/>
                  <a:pt x="5360557" y="3785652"/>
                </a:cubicBezTo>
                <a:cubicBezTo>
                  <a:pt x="5264380" y="3769338"/>
                  <a:pt x="4770113" y="3754802"/>
                  <a:pt x="4443169" y="3785652"/>
                </a:cubicBezTo>
                <a:cubicBezTo>
                  <a:pt x="4116225" y="3816502"/>
                  <a:pt x="4009511" y="3793605"/>
                  <a:pt x="3874936" y="3785652"/>
                </a:cubicBezTo>
                <a:cubicBezTo>
                  <a:pt x="3740361" y="3777699"/>
                  <a:pt x="3375562" y="3802851"/>
                  <a:pt x="3190319" y="3785652"/>
                </a:cubicBezTo>
                <a:cubicBezTo>
                  <a:pt x="3005076" y="3768453"/>
                  <a:pt x="2937331" y="3778530"/>
                  <a:pt x="2738471" y="3785652"/>
                </a:cubicBezTo>
                <a:cubicBezTo>
                  <a:pt x="2539611" y="3792774"/>
                  <a:pt x="2262275" y="3780869"/>
                  <a:pt x="1937468" y="3785652"/>
                </a:cubicBezTo>
                <a:cubicBezTo>
                  <a:pt x="1612661" y="3790435"/>
                  <a:pt x="1268066" y="3812813"/>
                  <a:pt x="1020080" y="3785652"/>
                </a:cubicBezTo>
                <a:cubicBezTo>
                  <a:pt x="772094" y="3758491"/>
                  <a:pt x="421730" y="3792651"/>
                  <a:pt x="0" y="3785652"/>
                </a:cubicBezTo>
                <a:cubicBezTo>
                  <a:pt x="5699" y="3486020"/>
                  <a:pt x="15623" y="3427722"/>
                  <a:pt x="0" y="3078997"/>
                </a:cubicBezTo>
                <a:cubicBezTo>
                  <a:pt x="-15623" y="2730272"/>
                  <a:pt x="27336" y="2628119"/>
                  <a:pt x="0" y="2410198"/>
                </a:cubicBezTo>
                <a:cubicBezTo>
                  <a:pt x="-27336" y="2192277"/>
                  <a:pt x="24814" y="1930470"/>
                  <a:pt x="0" y="1779256"/>
                </a:cubicBezTo>
                <a:cubicBezTo>
                  <a:pt x="-24814" y="1628042"/>
                  <a:pt x="32596" y="1339605"/>
                  <a:pt x="0" y="1110458"/>
                </a:cubicBezTo>
                <a:cubicBezTo>
                  <a:pt x="-32596" y="881311"/>
                  <a:pt x="-38744" y="372703"/>
                  <a:pt x="0" y="0"/>
                </a:cubicBezTo>
                <a:close/>
              </a:path>
              <a:path w="11638501" h="3785652" stroke="0" extrusionOk="0">
                <a:moveTo>
                  <a:pt x="0" y="0"/>
                </a:moveTo>
                <a:cubicBezTo>
                  <a:pt x="185775" y="14393"/>
                  <a:pt x="349875" y="13980"/>
                  <a:pt x="568233" y="0"/>
                </a:cubicBezTo>
                <a:cubicBezTo>
                  <a:pt x="786591" y="-13980"/>
                  <a:pt x="757029" y="8062"/>
                  <a:pt x="903695" y="0"/>
                </a:cubicBezTo>
                <a:cubicBezTo>
                  <a:pt x="1050361" y="-8062"/>
                  <a:pt x="1593828" y="28519"/>
                  <a:pt x="1821083" y="0"/>
                </a:cubicBezTo>
                <a:cubicBezTo>
                  <a:pt x="2048338" y="-28519"/>
                  <a:pt x="2252752" y="-21379"/>
                  <a:pt x="2389316" y="0"/>
                </a:cubicBezTo>
                <a:cubicBezTo>
                  <a:pt x="2525880" y="21379"/>
                  <a:pt x="2761587" y="11357"/>
                  <a:pt x="2957548" y="0"/>
                </a:cubicBezTo>
                <a:cubicBezTo>
                  <a:pt x="3153509" y="-11357"/>
                  <a:pt x="3666225" y="32475"/>
                  <a:pt x="3874936" y="0"/>
                </a:cubicBezTo>
                <a:cubicBezTo>
                  <a:pt x="4083647" y="-32475"/>
                  <a:pt x="4227267" y="10375"/>
                  <a:pt x="4326784" y="0"/>
                </a:cubicBezTo>
                <a:cubicBezTo>
                  <a:pt x="4426301" y="-10375"/>
                  <a:pt x="4972262" y="-13591"/>
                  <a:pt x="5244172" y="0"/>
                </a:cubicBezTo>
                <a:cubicBezTo>
                  <a:pt x="5516082" y="13591"/>
                  <a:pt x="5710673" y="9250"/>
                  <a:pt x="6161559" y="0"/>
                </a:cubicBezTo>
                <a:cubicBezTo>
                  <a:pt x="6612445" y="-9250"/>
                  <a:pt x="6636542" y="5368"/>
                  <a:pt x="6846177" y="0"/>
                </a:cubicBezTo>
                <a:cubicBezTo>
                  <a:pt x="7055812" y="-5368"/>
                  <a:pt x="7343897" y="-36910"/>
                  <a:pt x="7763565" y="0"/>
                </a:cubicBezTo>
                <a:cubicBezTo>
                  <a:pt x="8183233" y="36910"/>
                  <a:pt x="8088181" y="23222"/>
                  <a:pt x="8331797" y="0"/>
                </a:cubicBezTo>
                <a:cubicBezTo>
                  <a:pt x="8575413" y="-23222"/>
                  <a:pt x="8619726" y="-3600"/>
                  <a:pt x="8900030" y="0"/>
                </a:cubicBezTo>
                <a:cubicBezTo>
                  <a:pt x="9180334" y="3600"/>
                  <a:pt x="9538932" y="-17413"/>
                  <a:pt x="9701033" y="0"/>
                </a:cubicBezTo>
                <a:cubicBezTo>
                  <a:pt x="9863134" y="17413"/>
                  <a:pt x="10077872" y="-11895"/>
                  <a:pt x="10269266" y="0"/>
                </a:cubicBezTo>
                <a:cubicBezTo>
                  <a:pt x="10460660" y="11895"/>
                  <a:pt x="11084086" y="53403"/>
                  <a:pt x="11638501" y="0"/>
                </a:cubicBezTo>
                <a:cubicBezTo>
                  <a:pt x="11665839" y="160528"/>
                  <a:pt x="11644228" y="378063"/>
                  <a:pt x="11638501" y="706655"/>
                </a:cubicBezTo>
                <a:cubicBezTo>
                  <a:pt x="11632774" y="1035247"/>
                  <a:pt x="11646682" y="1174137"/>
                  <a:pt x="11638501" y="1375454"/>
                </a:cubicBezTo>
                <a:cubicBezTo>
                  <a:pt x="11630320" y="1576771"/>
                  <a:pt x="11606634" y="1741007"/>
                  <a:pt x="11638501" y="2044252"/>
                </a:cubicBezTo>
                <a:cubicBezTo>
                  <a:pt x="11670368" y="2347497"/>
                  <a:pt x="11636471" y="2391127"/>
                  <a:pt x="11638501" y="2561625"/>
                </a:cubicBezTo>
                <a:cubicBezTo>
                  <a:pt x="11640531" y="2732123"/>
                  <a:pt x="11658982" y="2841411"/>
                  <a:pt x="11638501" y="3116853"/>
                </a:cubicBezTo>
                <a:cubicBezTo>
                  <a:pt x="11618020" y="3392295"/>
                  <a:pt x="11647450" y="3459418"/>
                  <a:pt x="11638501" y="3785652"/>
                </a:cubicBezTo>
                <a:cubicBezTo>
                  <a:pt x="11361345" y="3758258"/>
                  <a:pt x="11229011" y="3767158"/>
                  <a:pt x="11070268" y="3785652"/>
                </a:cubicBezTo>
                <a:cubicBezTo>
                  <a:pt x="10911525" y="3804146"/>
                  <a:pt x="10543344" y="3814423"/>
                  <a:pt x="10385651" y="3785652"/>
                </a:cubicBezTo>
                <a:cubicBezTo>
                  <a:pt x="10227958" y="3756881"/>
                  <a:pt x="10211404" y="3790121"/>
                  <a:pt x="10050188" y="3785652"/>
                </a:cubicBezTo>
                <a:cubicBezTo>
                  <a:pt x="9888972" y="3781183"/>
                  <a:pt x="9830607" y="3782254"/>
                  <a:pt x="9714725" y="3785652"/>
                </a:cubicBezTo>
                <a:cubicBezTo>
                  <a:pt x="9598843" y="3789050"/>
                  <a:pt x="9360184" y="3796336"/>
                  <a:pt x="9030108" y="3785652"/>
                </a:cubicBezTo>
                <a:cubicBezTo>
                  <a:pt x="8700032" y="3774968"/>
                  <a:pt x="8785538" y="3763589"/>
                  <a:pt x="8578260" y="3785652"/>
                </a:cubicBezTo>
                <a:cubicBezTo>
                  <a:pt x="8370982" y="3807715"/>
                  <a:pt x="8118868" y="3752533"/>
                  <a:pt x="7777257" y="3785652"/>
                </a:cubicBezTo>
                <a:cubicBezTo>
                  <a:pt x="7435646" y="3818771"/>
                  <a:pt x="7532278" y="3771624"/>
                  <a:pt x="7325409" y="3785652"/>
                </a:cubicBezTo>
                <a:cubicBezTo>
                  <a:pt x="7118540" y="3799680"/>
                  <a:pt x="6832847" y="3797839"/>
                  <a:pt x="6524407" y="3785652"/>
                </a:cubicBezTo>
                <a:cubicBezTo>
                  <a:pt x="6215967" y="3773465"/>
                  <a:pt x="6266158" y="3787993"/>
                  <a:pt x="6188944" y="3785652"/>
                </a:cubicBezTo>
                <a:cubicBezTo>
                  <a:pt x="6111730" y="3783311"/>
                  <a:pt x="5687337" y="3797442"/>
                  <a:pt x="5387941" y="3785652"/>
                </a:cubicBezTo>
                <a:cubicBezTo>
                  <a:pt x="5088545" y="3773862"/>
                  <a:pt x="5029729" y="3789885"/>
                  <a:pt x="4936094" y="3785652"/>
                </a:cubicBezTo>
                <a:cubicBezTo>
                  <a:pt x="4842459" y="3781419"/>
                  <a:pt x="4715065" y="3790204"/>
                  <a:pt x="4600631" y="3785652"/>
                </a:cubicBezTo>
                <a:cubicBezTo>
                  <a:pt x="4486197" y="3781100"/>
                  <a:pt x="4330755" y="3794501"/>
                  <a:pt x="4148783" y="3785652"/>
                </a:cubicBezTo>
                <a:cubicBezTo>
                  <a:pt x="3966811" y="3776803"/>
                  <a:pt x="3600998" y="3771809"/>
                  <a:pt x="3347781" y="3785652"/>
                </a:cubicBezTo>
                <a:cubicBezTo>
                  <a:pt x="3094564" y="3799495"/>
                  <a:pt x="3078414" y="3795577"/>
                  <a:pt x="2895933" y="3785652"/>
                </a:cubicBezTo>
                <a:cubicBezTo>
                  <a:pt x="2713452" y="3775727"/>
                  <a:pt x="2631734" y="3782213"/>
                  <a:pt x="2560470" y="3785652"/>
                </a:cubicBezTo>
                <a:cubicBezTo>
                  <a:pt x="2489206" y="3789091"/>
                  <a:pt x="2229442" y="3792148"/>
                  <a:pt x="2108623" y="3785652"/>
                </a:cubicBezTo>
                <a:cubicBezTo>
                  <a:pt x="1987804" y="3779156"/>
                  <a:pt x="1665881" y="3786620"/>
                  <a:pt x="1540390" y="3785652"/>
                </a:cubicBezTo>
                <a:cubicBezTo>
                  <a:pt x="1414899" y="3784684"/>
                  <a:pt x="1011671" y="3773900"/>
                  <a:pt x="855772" y="3785652"/>
                </a:cubicBezTo>
                <a:cubicBezTo>
                  <a:pt x="699873" y="3797404"/>
                  <a:pt x="346107" y="3792346"/>
                  <a:pt x="0" y="3785652"/>
                </a:cubicBezTo>
                <a:cubicBezTo>
                  <a:pt x="-2581" y="3468410"/>
                  <a:pt x="1388" y="3319251"/>
                  <a:pt x="0" y="3078997"/>
                </a:cubicBezTo>
                <a:cubicBezTo>
                  <a:pt x="-1388" y="2838744"/>
                  <a:pt x="19118" y="2698020"/>
                  <a:pt x="0" y="2448055"/>
                </a:cubicBezTo>
                <a:cubicBezTo>
                  <a:pt x="-19118" y="2198090"/>
                  <a:pt x="-26793" y="2092198"/>
                  <a:pt x="0" y="1817113"/>
                </a:cubicBezTo>
                <a:cubicBezTo>
                  <a:pt x="26793" y="1542028"/>
                  <a:pt x="-21397" y="1331368"/>
                  <a:pt x="0" y="1186171"/>
                </a:cubicBezTo>
                <a:cubicBezTo>
                  <a:pt x="21397" y="1040974"/>
                  <a:pt x="-26428" y="838545"/>
                  <a:pt x="0" y="555229"/>
                </a:cubicBezTo>
                <a:cubicBezTo>
                  <a:pt x="26428" y="271913"/>
                  <a:pt x="27532" y="130792"/>
                  <a:pt x="0" y="0"/>
                </a:cubicBezTo>
                <a:close/>
              </a:path>
            </a:pathLst>
          </a:custGeom>
          <a:solidFill>
            <a:srgbClr val="EE94AD">
              <a:alpha val="78000"/>
            </a:srgbClr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75E00-3359-63CD-C843-644072200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95" y="439501"/>
            <a:ext cx="6350074" cy="748055"/>
          </a:xfrm>
          <a:ln w="25400">
            <a:noFill/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689171"/>
                      <a:gd name="connsiteY0" fmla="*/ 0 h 748055"/>
                      <a:gd name="connsiteX1" fmla="*/ 398242 w 5689171"/>
                      <a:gd name="connsiteY1" fmla="*/ 0 h 748055"/>
                      <a:gd name="connsiteX2" fmla="*/ 1080942 w 5689171"/>
                      <a:gd name="connsiteY2" fmla="*/ 0 h 748055"/>
                      <a:gd name="connsiteX3" fmla="*/ 1706751 w 5689171"/>
                      <a:gd name="connsiteY3" fmla="*/ 0 h 748055"/>
                      <a:gd name="connsiteX4" fmla="*/ 2104993 w 5689171"/>
                      <a:gd name="connsiteY4" fmla="*/ 0 h 748055"/>
                      <a:gd name="connsiteX5" fmla="*/ 2617019 w 5689171"/>
                      <a:gd name="connsiteY5" fmla="*/ 0 h 748055"/>
                      <a:gd name="connsiteX6" fmla="*/ 3299719 w 5689171"/>
                      <a:gd name="connsiteY6" fmla="*/ 0 h 748055"/>
                      <a:gd name="connsiteX7" fmla="*/ 3868636 w 5689171"/>
                      <a:gd name="connsiteY7" fmla="*/ 0 h 748055"/>
                      <a:gd name="connsiteX8" fmla="*/ 4494445 w 5689171"/>
                      <a:gd name="connsiteY8" fmla="*/ 0 h 748055"/>
                      <a:gd name="connsiteX9" fmla="*/ 5006470 w 5689171"/>
                      <a:gd name="connsiteY9" fmla="*/ 0 h 748055"/>
                      <a:gd name="connsiteX10" fmla="*/ 5689171 w 5689171"/>
                      <a:gd name="connsiteY10" fmla="*/ 0 h 748055"/>
                      <a:gd name="connsiteX11" fmla="*/ 5689171 w 5689171"/>
                      <a:gd name="connsiteY11" fmla="*/ 388989 h 748055"/>
                      <a:gd name="connsiteX12" fmla="*/ 5689171 w 5689171"/>
                      <a:gd name="connsiteY12" fmla="*/ 748055 h 748055"/>
                      <a:gd name="connsiteX13" fmla="*/ 5290929 w 5689171"/>
                      <a:gd name="connsiteY13" fmla="*/ 748055 h 748055"/>
                      <a:gd name="connsiteX14" fmla="*/ 4892687 w 5689171"/>
                      <a:gd name="connsiteY14" fmla="*/ 748055 h 748055"/>
                      <a:gd name="connsiteX15" fmla="*/ 4266878 w 5689171"/>
                      <a:gd name="connsiteY15" fmla="*/ 748055 h 748055"/>
                      <a:gd name="connsiteX16" fmla="*/ 3868636 w 5689171"/>
                      <a:gd name="connsiteY16" fmla="*/ 748055 h 748055"/>
                      <a:gd name="connsiteX17" fmla="*/ 3299719 w 5689171"/>
                      <a:gd name="connsiteY17" fmla="*/ 748055 h 748055"/>
                      <a:gd name="connsiteX18" fmla="*/ 2844586 w 5689171"/>
                      <a:gd name="connsiteY18" fmla="*/ 748055 h 748055"/>
                      <a:gd name="connsiteX19" fmla="*/ 2275668 w 5689171"/>
                      <a:gd name="connsiteY19" fmla="*/ 748055 h 748055"/>
                      <a:gd name="connsiteX20" fmla="*/ 1706751 w 5689171"/>
                      <a:gd name="connsiteY20" fmla="*/ 748055 h 748055"/>
                      <a:gd name="connsiteX21" fmla="*/ 1137834 w 5689171"/>
                      <a:gd name="connsiteY21" fmla="*/ 748055 h 748055"/>
                      <a:gd name="connsiteX22" fmla="*/ 568917 w 5689171"/>
                      <a:gd name="connsiteY22" fmla="*/ 748055 h 748055"/>
                      <a:gd name="connsiteX23" fmla="*/ 0 w 5689171"/>
                      <a:gd name="connsiteY23" fmla="*/ 748055 h 748055"/>
                      <a:gd name="connsiteX24" fmla="*/ 0 w 5689171"/>
                      <a:gd name="connsiteY24" fmla="*/ 366547 h 748055"/>
                      <a:gd name="connsiteX25" fmla="*/ 0 w 5689171"/>
                      <a:gd name="connsiteY25" fmla="*/ 0 h 748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689171" h="748055" fill="none" extrusionOk="0">
                        <a:moveTo>
                          <a:pt x="0" y="0"/>
                        </a:moveTo>
                        <a:cubicBezTo>
                          <a:pt x="118278" y="-9158"/>
                          <a:pt x="262920" y="342"/>
                          <a:pt x="398242" y="0"/>
                        </a:cubicBezTo>
                        <a:cubicBezTo>
                          <a:pt x="533564" y="-342"/>
                          <a:pt x="829285" y="33085"/>
                          <a:pt x="1080942" y="0"/>
                        </a:cubicBezTo>
                        <a:cubicBezTo>
                          <a:pt x="1332599" y="-33085"/>
                          <a:pt x="1471757" y="35306"/>
                          <a:pt x="1706751" y="0"/>
                        </a:cubicBezTo>
                        <a:cubicBezTo>
                          <a:pt x="1941745" y="-35306"/>
                          <a:pt x="1989150" y="31321"/>
                          <a:pt x="2104993" y="0"/>
                        </a:cubicBezTo>
                        <a:cubicBezTo>
                          <a:pt x="2220836" y="-31321"/>
                          <a:pt x="2387017" y="11989"/>
                          <a:pt x="2617019" y="0"/>
                        </a:cubicBezTo>
                        <a:cubicBezTo>
                          <a:pt x="2847021" y="-11989"/>
                          <a:pt x="3109461" y="70242"/>
                          <a:pt x="3299719" y="0"/>
                        </a:cubicBezTo>
                        <a:cubicBezTo>
                          <a:pt x="3489977" y="-70242"/>
                          <a:pt x="3733375" y="18141"/>
                          <a:pt x="3868636" y="0"/>
                        </a:cubicBezTo>
                        <a:cubicBezTo>
                          <a:pt x="4003897" y="-18141"/>
                          <a:pt x="4236236" y="44391"/>
                          <a:pt x="4494445" y="0"/>
                        </a:cubicBezTo>
                        <a:cubicBezTo>
                          <a:pt x="4752654" y="-44391"/>
                          <a:pt x="4794487" y="18627"/>
                          <a:pt x="5006470" y="0"/>
                        </a:cubicBezTo>
                        <a:cubicBezTo>
                          <a:pt x="5218453" y="-18627"/>
                          <a:pt x="5400331" y="410"/>
                          <a:pt x="5689171" y="0"/>
                        </a:cubicBezTo>
                        <a:cubicBezTo>
                          <a:pt x="5712770" y="173471"/>
                          <a:pt x="5659296" y="302781"/>
                          <a:pt x="5689171" y="388989"/>
                        </a:cubicBezTo>
                        <a:cubicBezTo>
                          <a:pt x="5719046" y="475197"/>
                          <a:pt x="5680081" y="638121"/>
                          <a:pt x="5689171" y="748055"/>
                        </a:cubicBezTo>
                        <a:cubicBezTo>
                          <a:pt x="5546094" y="757214"/>
                          <a:pt x="5457730" y="729615"/>
                          <a:pt x="5290929" y="748055"/>
                        </a:cubicBezTo>
                        <a:cubicBezTo>
                          <a:pt x="5124128" y="766495"/>
                          <a:pt x="5060705" y="716064"/>
                          <a:pt x="4892687" y="748055"/>
                        </a:cubicBezTo>
                        <a:cubicBezTo>
                          <a:pt x="4724669" y="780046"/>
                          <a:pt x="4419686" y="689813"/>
                          <a:pt x="4266878" y="748055"/>
                        </a:cubicBezTo>
                        <a:cubicBezTo>
                          <a:pt x="4114070" y="806297"/>
                          <a:pt x="3987952" y="706466"/>
                          <a:pt x="3868636" y="748055"/>
                        </a:cubicBezTo>
                        <a:cubicBezTo>
                          <a:pt x="3749320" y="789644"/>
                          <a:pt x="3431491" y="723554"/>
                          <a:pt x="3299719" y="748055"/>
                        </a:cubicBezTo>
                        <a:cubicBezTo>
                          <a:pt x="3167947" y="772556"/>
                          <a:pt x="3062714" y="732641"/>
                          <a:pt x="2844586" y="748055"/>
                        </a:cubicBezTo>
                        <a:cubicBezTo>
                          <a:pt x="2626458" y="763469"/>
                          <a:pt x="2527621" y="682246"/>
                          <a:pt x="2275668" y="748055"/>
                        </a:cubicBezTo>
                        <a:cubicBezTo>
                          <a:pt x="2023715" y="813864"/>
                          <a:pt x="1867327" y="732712"/>
                          <a:pt x="1706751" y="748055"/>
                        </a:cubicBezTo>
                        <a:cubicBezTo>
                          <a:pt x="1546175" y="763398"/>
                          <a:pt x="1393362" y="714646"/>
                          <a:pt x="1137834" y="748055"/>
                        </a:cubicBezTo>
                        <a:cubicBezTo>
                          <a:pt x="882306" y="781464"/>
                          <a:pt x="814467" y="732561"/>
                          <a:pt x="568917" y="748055"/>
                        </a:cubicBezTo>
                        <a:cubicBezTo>
                          <a:pt x="323367" y="763549"/>
                          <a:pt x="234375" y="730363"/>
                          <a:pt x="0" y="748055"/>
                        </a:cubicBezTo>
                        <a:cubicBezTo>
                          <a:pt x="-45201" y="661145"/>
                          <a:pt x="17892" y="475685"/>
                          <a:pt x="0" y="366547"/>
                        </a:cubicBezTo>
                        <a:cubicBezTo>
                          <a:pt x="-17892" y="257409"/>
                          <a:pt x="24709" y="177141"/>
                          <a:pt x="0" y="0"/>
                        </a:cubicBezTo>
                        <a:close/>
                      </a:path>
                      <a:path w="5689171" h="748055" stroke="0" extrusionOk="0">
                        <a:moveTo>
                          <a:pt x="0" y="0"/>
                        </a:moveTo>
                        <a:cubicBezTo>
                          <a:pt x="242813" y="-2380"/>
                          <a:pt x="336477" y="1535"/>
                          <a:pt x="512025" y="0"/>
                        </a:cubicBezTo>
                        <a:cubicBezTo>
                          <a:pt x="687573" y="-1535"/>
                          <a:pt x="757471" y="13527"/>
                          <a:pt x="910267" y="0"/>
                        </a:cubicBezTo>
                        <a:cubicBezTo>
                          <a:pt x="1063063" y="-13527"/>
                          <a:pt x="1412173" y="24888"/>
                          <a:pt x="1592968" y="0"/>
                        </a:cubicBezTo>
                        <a:cubicBezTo>
                          <a:pt x="1773763" y="-24888"/>
                          <a:pt x="1906941" y="60174"/>
                          <a:pt x="2104993" y="0"/>
                        </a:cubicBezTo>
                        <a:cubicBezTo>
                          <a:pt x="2303046" y="-60174"/>
                          <a:pt x="2393615" y="52341"/>
                          <a:pt x="2617019" y="0"/>
                        </a:cubicBezTo>
                        <a:cubicBezTo>
                          <a:pt x="2840423" y="-52341"/>
                          <a:pt x="3028642" y="1051"/>
                          <a:pt x="3299719" y="0"/>
                        </a:cubicBezTo>
                        <a:cubicBezTo>
                          <a:pt x="3570796" y="-1051"/>
                          <a:pt x="3566620" y="39221"/>
                          <a:pt x="3754853" y="0"/>
                        </a:cubicBezTo>
                        <a:cubicBezTo>
                          <a:pt x="3943086" y="-39221"/>
                          <a:pt x="4297154" y="2811"/>
                          <a:pt x="4437553" y="0"/>
                        </a:cubicBezTo>
                        <a:cubicBezTo>
                          <a:pt x="4577952" y="-2811"/>
                          <a:pt x="4821469" y="62731"/>
                          <a:pt x="5120254" y="0"/>
                        </a:cubicBezTo>
                        <a:cubicBezTo>
                          <a:pt x="5419039" y="-62731"/>
                          <a:pt x="5523808" y="61551"/>
                          <a:pt x="5689171" y="0"/>
                        </a:cubicBezTo>
                        <a:cubicBezTo>
                          <a:pt x="5701383" y="162619"/>
                          <a:pt x="5647274" y="208754"/>
                          <a:pt x="5689171" y="388989"/>
                        </a:cubicBezTo>
                        <a:cubicBezTo>
                          <a:pt x="5731068" y="569224"/>
                          <a:pt x="5646781" y="640344"/>
                          <a:pt x="5689171" y="748055"/>
                        </a:cubicBezTo>
                        <a:cubicBezTo>
                          <a:pt x="5604372" y="782817"/>
                          <a:pt x="5422772" y="729655"/>
                          <a:pt x="5290929" y="748055"/>
                        </a:cubicBezTo>
                        <a:cubicBezTo>
                          <a:pt x="5159086" y="766455"/>
                          <a:pt x="4917747" y="740082"/>
                          <a:pt x="4608229" y="748055"/>
                        </a:cubicBezTo>
                        <a:cubicBezTo>
                          <a:pt x="4298711" y="756028"/>
                          <a:pt x="4285166" y="714190"/>
                          <a:pt x="4153095" y="748055"/>
                        </a:cubicBezTo>
                        <a:cubicBezTo>
                          <a:pt x="4021024" y="781920"/>
                          <a:pt x="3734579" y="703844"/>
                          <a:pt x="3584178" y="748055"/>
                        </a:cubicBezTo>
                        <a:cubicBezTo>
                          <a:pt x="3433777" y="792266"/>
                          <a:pt x="3140822" y="732885"/>
                          <a:pt x="2901477" y="748055"/>
                        </a:cubicBezTo>
                        <a:cubicBezTo>
                          <a:pt x="2662132" y="763225"/>
                          <a:pt x="2546953" y="738695"/>
                          <a:pt x="2332560" y="748055"/>
                        </a:cubicBezTo>
                        <a:cubicBezTo>
                          <a:pt x="2118167" y="757415"/>
                          <a:pt x="2043241" y="746404"/>
                          <a:pt x="1934318" y="748055"/>
                        </a:cubicBezTo>
                        <a:cubicBezTo>
                          <a:pt x="1825395" y="749706"/>
                          <a:pt x="1688397" y="694448"/>
                          <a:pt x="1479184" y="748055"/>
                        </a:cubicBezTo>
                        <a:cubicBezTo>
                          <a:pt x="1269971" y="801662"/>
                          <a:pt x="960344" y="687639"/>
                          <a:pt x="796484" y="748055"/>
                        </a:cubicBezTo>
                        <a:cubicBezTo>
                          <a:pt x="632624" y="808471"/>
                          <a:pt x="181377" y="691921"/>
                          <a:pt x="0" y="748055"/>
                        </a:cubicBezTo>
                        <a:cubicBezTo>
                          <a:pt x="-7747" y="662986"/>
                          <a:pt x="33696" y="491980"/>
                          <a:pt x="0" y="388989"/>
                        </a:cubicBezTo>
                        <a:cubicBezTo>
                          <a:pt x="-33696" y="285998"/>
                          <a:pt x="43305" y="1015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t">
            <a:noAutofit/>
          </a:bodyPr>
          <a:lstStyle/>
          <a:p>
            <a:r>
              <a:rPr lang="en-US" sz="4000" b="0" i="0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Whole population </a:t>
            </a:r>
            <a:br>
              <a:rPr lang="en-US" sz="1800" dirty="0">
                <a:latin typeface="Poppins" panose="00000500000000000000" pitchFamily="2" charset="0"/>
              </a:rPr>
            </a:br>
            <a:r>
              <a:rPr lang="en-US" sz="1800" dirty="0">
                <a:latin typeface="Poppins" panose="00000500000000000000" pitchFamily="2" charset="0"/>
              </a:rPr>
              <a:t>compare all years from 2017 – 2023:</a:t>
            </a:r>
            <a:endParaRPr lang="en-GB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FB512-3051-8100-4CD0-AEE73F4B1187}"/>
              </a:ext>
            </a:extLst>
          </p:cNvPr>
          <p:cNvSpPr txBox="1"/>
          <p:nvPr/>
        </p:nvSpPr>
        <p:spPr>
          <a:xfrm>
            <a:off x="7064994" y="6321946"/>
            <a:ext cx="503221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510818746">
                  <a:custGeom>
                    <a:avLst/>
                    <a:gdLst>
                      <a:gd name="connsiteX0" fmla="*/ 0 w 5032216"/>
                      <a:gd name="connsiteY0" fmla="*/ 0 h 369332"/>
                      <a:gd name="connsiteX1" fmla="*/ 629027 w 5032216"/>
                      <a:gd name="connsiteY1" fmla="*/ 0 h 369332"/>
                      <a:gd name="connsiteX2" fmla="*/ 1107088 w 5032216"/>
                      <a:gd name="connsiteY2" fmla="*/ 0 h 369332"/>
                      <a:gd name="connsiteX3" fmla="*/ 1585148 w 5032216"/>
                      <a:gd name="connsiteY3" fmla="*/ 0 h 369332"/>
                      <a:gd name="connsiteX4" fmla="*/ 2264497 w 5032216"/>
                      <a:gd name="connsiteY4" fmla="*/ 0 h 369332"/>
                      <a:gd name="connsiteX5" fmla="*/ 2994169 w 5032216"/>
                      <a:gd name="connsiteY5" fmla="*/ 0 h 369332"/>
                      <a:gd name="connsiteX6" fmla="*/ 3472229 w 5032216"/>
                      <a:gd name="connsiteY6" fmla="*/ 0 h 369332"/>
                      <a:gd name="connsiteX7" fmla="*/ 4201900 w 5032216"/>
                      <a:gd name="connsiteY7" fmla="*/ 0 h 369332"/>
                      <a:gd name="connsiteX8" fmla="*/ 5032216 w 5032216"/>
                      <a:gd name="connsiteY8" fmla="*/ 0 h 369332"/>
                      <a:gd name="connsiteX9" fmla="*/ 5032216 w 5032216"/>
                      <a:gd name="connsiteY9" fmla="*/ 369332 h 369332"/>
                      <a:gd name="connsiteX10" fmla="*/ 4302545 w 5032216"/>
                      <a:gd name="connsiteY10" fmla="*/ 369332 h 369332"/>
                      <a:gd name="connsiteX11" fmla="*/ 3572873 w 5032216"/>
                      <a:gd name="connsiteY11" fmla="*/ 369332 h 369332"/>
                      <a:gd name="connsiteX12" fmla="*/ 2843202 w 5032216"/>
                      <a:gd name="connsiteY12" fmla="*/ 369332 h 369332"/>
                      <a:gd name="connsiteX13" fmla="*/ 2214175 w 5032216"/>
                      <a:gd name="connsiteY13" fmla="*/ 369332 h 369332"/>
                      <a:gd name="connsiteX14" fmla="*/ 1585148 w 5032216"/>
                      <a:gd name="connsiteY14" fmla="*/ 369332 h 369332"/>
                      <a:gd name="connsiteX15" fmla="*/ 1006443 w 5032216"/>
                      <a:gd name="connsiteY15" fmla="*/ 369332 h 369332"/>
                      <a:gd name="connsiteX16" fmla="*/ 0 w 5032216"/>
                      <a:gd name="connsiteY16" fmla="*/ 369332 h 369332"/>
                      <a:gd name="connsiteX17" fmla="*/ 0 w 5032216"/>
                      <a:gd name="connsiteY17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032216" h="369332" fill="none" extrusionOk="0">
                        <a:moveTo>
                          <a:pt x="0" y="0"/>
                        </a:moveTo>
                        <a:cubicBezTo>
                          <a:pt x="198144" y="13939"/>
                          <a:pt x="325899" y="8379"/>
                          <a:pt x="629027" y="0"/>
                        </a:cubicBezTo>
                        <a:cubicBezTo>
                          <a:pt x="932155" y="-8379"/>
                          <a:pt x="983726" y="-7194"/>
                          <a:pt x="1107088" y="0"/>
                        </a:cubicBezTo>
                        <a:cubicBezTo>
                          <a:pt x="1230450" y="7194"/>
                          <a:pt x="1453332" y="-3722"/>
                          <a:pt x="1585148" y="0"/>
                        </a:cubicBezTo>
                        <a:cubicBezTo>
                          <a:pt x="1716964" y="3722"/>
                          <a:pt x="2085425" y="19665"/>
                          <a:pt x="2264497" y="0"/>
                        </a:cubicBezTo>
                        <a:cubicBezTo>
                          <a:pt x="2443569" y="-19665"/>
                          <a:pt x="2636776" y="10966"/>
                          <a:pt x="2994169" y="0"/>
                        </a:cubicBezTo>
                        <a:cubicBezTo>
                          <a:pt x="3351562" y="-10966"/>
                          <a:pt x="3334391" y="-2539"/>
                          <a:pt x="3472229" y="0"/>
                        </a:cubicBezTo>
                        <a:cubicBezTo>
                          <a:pt x="3610067" y="2539"/>
                          <a:pt x="3950644" y="-11079"/>
                          <a:pt x="4201900" y="0"/>
                        </a:cubicBezTo>
                        <a:cubicBezTo>
                          <a:pt x="4453156" y="11079"/>
                          <a:pt x="4749941" y="-12036"/>
                          <a:pt x="5032216" y="0"/>
                        </a:cubicBezTo>
                        <a:cubicBezTo>
                          <a:pt x="5023598" y="178352"/>
                          <a:pt x="5035951" y="278096"/>
                          <a:pt x="5032216" y="369332"/>
                        </a:cubicBezTo>
                        <a:cubicBezTo>
                          <a:pt x="4721059" y="389963"/>
                          <a:pt x="4663587" y="333818"/>
                          <a:pt x="4302545" y="369332"/>
                        </a:cubicBezTo>
                        <a:cubicBezTo>
                          <a:pt x="3941503" y="404846"/>
                          <a:pt x="3807107" y="346738"/>
                          <a:pt x="3572873" y="369332"/>
                        </a:cubicBezTo>
                        <a:cubicBezTo>
                          <a:pt x="3338639" y="391926"/>
                          <a:pt x="3136108" y="385196"/>
                          <a:pt x="2843202" y="369332"/>
                        </a:cubicBezTo>
                        <a:cubicBezTo>
                          <a:pt x="2550296" y="353468"/>
                          <a:pt x="2503224" y="348354"/>
                          <a:pt x="2214175" y="369332"/>
                        </a:cubicBezTo>
                        <a:cubicBezTo>
                          <a:pt x="1925126" y="390310"/>
                          <a:pt x="1863833" y="364890"/>
                          <a:pt x="1585148" y="369332"/>
                        </a:cubicBezTo>
                        <a:cubicBezTo>
                          <a:pt x="1306463" y="373774"/>
                          <a:pt x="1250739" y="384316"/>
                          <a:pt x="1006443" y="369332"/>
                        </a:cubicBezTo>
                        <a:cubicBezTo>
                          <a:pt x="762148" y="354348"/>
                          <a:pt x="227983" y="418695"/>
                          <a:pt x="0" y="369332"/>
                        </a:cubicBezTo>
                        <a:cubicBezTo>
                          <a:pt x="-8842" y="210049"/>
                          <a:pt x="-7197" y="158051"/>
                          <a:pt x="0" y="0"/>
                        </a:cubicBezTo>
                        <a:close/>
                      </a:path>
                      <a:path w="5032216" h="369332" stroke="0" extrusionOk="0">
                        <a:moveTo>
                          <a:pt x="0" y="0"/>
                        </a:moveTo>
                        <a:cubicBezTo>
                          <a:pt x="108172" y="18751"/>
                          <a:pt x="301290" y="-17977"/>
                          <a:pt x="528383" y="0"/>
                        </a:cubicBezTo>
                        <a:cubicBezTo>
                          <a:pt x="755476" y="17977"/>
                          <a:pt x="1067707" y="30550"/>
                          <a:pt x="1207732" y="0"/>
                        </a:cubicBezTo>
                        <a:cubicBezTo>
                          <a:pt x="1347757" y="-30550"/>
                          <a:pt x="1618393" y="956"/>
                          <a:pt x="1786437" y="0"/>
                        </a:cubicBezTo>
                        <a:cubicBezTo>
                          <a:pt x="1954482" y="-956"/>
                          <a:pt x="2202089" y="-24888"/>
                          <a:pt x="2314819" y="0"/>
                        </a:cubicBezTo>
                        <a:cubicBezTo>
                          <a:pt x="2427549" y="24888"/>
                          <a:pt x="2700350" y="28937"/>
                          <a:pt x="3044491" y="0"/>
                        </a:cubicBezTo>
                        <a:cubicBezTo>
                          <a:pt x="3388632" y="-28937"/>
                          <a:pt x="3347185" y="-8340"/>
                          <a:pt x="3623196" y="0"/>
                        </a:cubicBezTo>
                        <a:cubicBezTo>
                          <a:pt x="3899208" y="8340"/>
                          <a:pt x="3993751" y="22733"/>
                          <a:pt x="4352867" y="0"/>
                        </a:cubicBezTo>
                        <a:cubicBezTo>
                          <a:pt x="4711983" y="-22733"/>
                          <a:pt x="4796585" y="17441"/>
                          <a:pt x="5032216" y="0"/>
                        </a:cubicBezTo>
                        <a:cubicBezTo>
                          <a:pt x="5029811" y="116684"/>
                          <a:pt x="5042751" y="285599"/>
                          <a:pt x="5032216" y="369332"/>
                        </a:cubicBezTo>
                        <a:cubicBezTo>
                          <a:pt x="4848994" y="369232"/>
                          <a:pt x="4792745" y="387331"/>
                          <a:pt x="4554155" y="369332"/>
                        </a:cubicBezTo>
                        <a:cubicBezTo>
                          <a:pt x="4315565" y="351333"/>
                          <a:pt x="4269547" y="352423"/>
                          <a:pt x="4076095" y="369332"/>
                        </a:cubicBezTo>
                        <a:cubicBezTo>
                          <a:pt x="3882643" y="386241"/>
                          <a:pt x="3545392" y="378352"/>
                          <a:pt x="3396746" y="369332"/>
                        </a:cubicBezTo>
                        <a:cubicBezTo>
                          <a:pt x="3248100" y="360312"/>
                          <a:pt x="3049380" y="361348"/>
                          <a:pt x="2868363" y="369332"/>
                        </a:cubicBezTo>
                        <a:cubicBezTo>
                          <a:pt x="2687346" y="377316"/>
                          <a:pt x="2528020" y="369691"/>
                          <a:pt x="2289658" y="369332"/>
                        </a:cubicBezTo>
                        <a:cubicBezTo>
                          <a:pt x="2051297" y="368973"/>
                          <a:pt x="1959355" y="386219"/>
                          <a:pt x="1761276" y="369332"/>
                        </a:cubicBezTo>
                        <a:cubicBezTo>
                          <a:pt x="1563197" y="352445"/>
                          <a:pt x="1318108" y="364555"/>
                          <a:pt x="1081926" y="369332"/>
                        </a:cubicBezTo>
                        <a:cubicBezTo>
                          <a:pt x="845744" y="374110"/>
                          <a:pt x="225421" y="317276"/>
                          <a:pt x="0" y="369332"/>
                        </a:cubicBezTo>
                        <a:cubicBezTo>
                          <a:pt x="-10114" y="284463"/>
                          <a:pt x="15861" y="1367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Datasets: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892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https://activelives.sportengland.org/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9892B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28" name="Picture 27" descr="A black and white logo&#10;&#10;Description automatically generated">
            <a:extLst>
              <a:ext uri="{FF2B5EF4-FFF2-40B4-BE49-F238E27FC236}">
                <a16:creationId xmlns:a16="http://schemas.microsoft.com/office/drawing/2014/main" id="{FA3C28F0-2F20-FBBA-CB99-99D7448FA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" y="73594"/>
            <a:ext cx="1892174" cy="272601"/>
          </a:xfrm>
          <a:prstGeom prst="rect">
            <a:avLst/>
          </a:prstGeom>
          <a:effectLst>
            <a:glow>
              <a:schemeClr val="accent4">
                <a:satMod val="175000"/>
                <a:alpha val="40000"/>
              </a:schemeClr>
            </a:glow>
            <a:softEdge rad="0"/>
          </a:effectLst>
        </p:spPr>
      </p:pic>
      <p:pic>
        <p:nvPicPr>
          <p:cNvPr id="4" name="Picture 3" descr="A purple and pink graph on a purple background&#10;&#10;Description automatically generated">
            <a:extLst>
              <a:ext uri="{FF2B5EF4-FFF2-40B4-BE49-F238E27FC236}">
                <a16:creationId xmlns:a16="http://schemas.microsoft.com/office/drawing/2014/main" id="{5EA7E9C6-FFB2-D2E4-A208-131AAD730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18" y="5386707"/>
            <a:ext cx="1203889" cy="1403497"/>
          </a:xfrm>
          <a:custGeom>
            <a:avLst/>
            <a:gdLst>
              <a:gd name="connsiteX0" fmla="*/ 0 w 1203889"/>
              <a:gd name="connsiteY0" fmla="*/ 0 h 1403497"/>
              <a:gd name="connsiteX1" fmla="*/ 389257 w 1203889"/>
              <a:gd name="connsiteY1" fmla="*/ 0 h 1403497"/>
              <a:gd name="connsiteX2" fmla="*/ 790554 w 1203889"/>
              <a:gd name="connsiteY2" fmla="*/ 0 h 1403497"/>
              <a:gd name="connsiteX3" fmla="*/ 1203889 w 1203889"/>
              <a:gd name="connsiteY3" fmla="*/ 0 h 1403497"/>
              <a:gd name="connsiteX4" fmla="*/ 1203889 w 1203889"/>
              <a:gd name="connsiteY4" fmla="*/ 481867 h 1403497"/>
              <a:gd name="connsiteX5" fmla="*/ 1203889 w 1203889"/>
              <a:gd name="connsiteY5" fmla="*/ 907595 h 1403497"/>
              <a:gd name="connsiteX6" fmla="*/ 1203889 w 1203889"/>
              <a:gd name="connsiteY6" fmla="*/ 1403497 h 1403497"/>
              <a:gd name="connsiteX7" fmla="*/ 778515 w 1203889"/>
              <a:gd name="connsiteY7" fmla="*/ 1403497 h 1403497"/>
              <a:gd name="connsiteX8" fmla="*/ 353141 w 1203889"/>
              <a:gd name="connsiteY8" fmla="*/ 1403497 h 1403497"/>
              <a:gd name="connsiteX9" fmla="*/ 0 w 1203889"/>
              <a:gd name="connsiteY9" fmla="*/ 1403497 h 1403497"/>
              <a:gd name="connsiteX10" fmla="*/ 0 w 1203889"/>
              <a:gd name="connsiteY10" fmla="*/ 949700 h 1403497"/>
              <a:gd name="connsiteX11" fmla="*/ 0 w 1203889"/>
              <a:gd name="connsiteY11" fmla="*/ 481867 h 1403497"/>
              <a:gd name="connsiteX12" fmla="*/ 0 w 1203889"/>
              <a:gd name="connsiteY12" fmla="*/ 0 h 140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03889" h="1403497" fill="none" extrusionOk="0">
                <a:moveTo>
                  <a:pt x="0" y="0"/>
                </a:moveTo>
                <a:cubicBezTo>
                  <a:pt x="152663" y="-37515"/>
                  <a:pt x="292261" y="1349"/>
                  <a:pt x="389257" y="0"/>
                </a:cubicBezTo>
                <a:cubicBezTo>
                  <a:pt x="486253" y="-1349"/>
                  <a:pt x="597954" y="45617"/>
                  <a:pt x="790554" y="0"/>
                </a:cubicBezTo>
                <a:cubicBezTo>
                  <a:pt x="983154" y="-45617"/>
                  <a:pt x="1040908" y="45072"/>
                  <a:pt x="1203889" y="0"/>
                </a:cubicBezTo>
                <a:cubicBezTo>
                  <a:pt x="1212020" y="194876"/>
                  <a:pt x="1148370" y="361535"/>
                  <a:pt x="1203889" y="481867"/>
                </a:cubicBezTo>
                <a:cubicBezTo>
                  <a:pt x="1259408" y="602199"/>
                  <a:pt x="1163394" y="708476"/>
                  <a:pt x="1203889" y="907595"/>
                </a:cubicBezTo>
                <a:cubicBezTo>
                  <a:pt x="1244384" y="1106714"/>
                  <a:pt x="1164335" y="1251424"/>
                  <a:pt x="1203889" y="1403497"/>
                </a:cubicBezTo>
                <a:cubicBezTo>
                  <a:pt x="1087572" y="1441870"/>
                  <a:pt x="957207" y="1396746"/>
                  <a:pt x="778515" y="1403497"/>
                </a:cubicBezTo>
                <a:cubicBezTo>
                  <a:pt x="599823" y="1410248"/>
                  <a:pt x="547767" y="1397265"/>
                  <a:pt x="353141" y="1403497"/>
                </a:cubicBezTo>
                <a:cubicBezTo>
                  <a:pt x="158515" y="1409729"/>
                  <a:pt x="96990" y="1386556"/>
                  <a:pt x="0" y="1403497"/>
                </a:cubicBezTo>
                <a:cubicBezTo>
                  <a:pt x="-7457" y="1289678"/>
                  <a:pt x="20932" y="1137931"/>
                  <a:pt x="0" y="949700"/>
                </a:cubicBezTo>
                <a:cubicBezTo>
                  <a:pt x="-20932" y="761469"/>
                  <a:pt x="5467" y="696860"/>
                  <a:pt x="0" y="481867"/>
                </a:cubicBezTo>
                <a:cubicBezTo>
                  <a:pt x="-5467" y="266874"/>
                  <a:pt x="53643" y="153197"/>
                  <a:pt x="0" y="0"/>
                </a:cubicBezTo>
                <a:close/>
              </a:path>
              <a:path w="1203889" h="1403497" stroke="0" extrusionOk="0">
                <a:moveTo>
                  <a:pt x="0" y="0"/>
                </a:moveTo>
                <a:cubicBezTo>
                  <a:pt x="169276" y="-42718"/>
                  <a:pt x="229731" y="11519"/>
                  <a:pt x="389257" y="0"/>
                </a:cubicBezTo>
                <a:cubicBezTo>
                  <a:pt x="548783" y="-11519"/>
                  <a:pt x="676510" y="35645"/>
                  <a:pt x="754437" y="0"/>
                </a:cubicBezTo>
                <a:cubicBezTo>
                  <a:pt x="832364" y="-35645"/>
                  <a:pt x="1029480" y="15750"/>
                  <a:pt x="1203889" y="0"/>
                </a:cubicBezTo>
                <a:cubicBezTo>
                  <a:pt x="1241837" y="176406"/>
                  <a:pt x="1196353" y="242827"/>
                  <a:pt x="1203889" y="453797"/>
                </a:cubicBezTo>
                <a:cubicBezTo>
                  <a:pt x="1211425" y="664767"/>
                  <a:pt x="1198704" y="692817"/>
                  <a:pt x="1203889" y="893560"/>
                </a:cubicBezTo>
                <a:cubicBezTo>
                  <a:pt x="1209074" y="1094303"/>
                  <a:pt x="1190387" y="1188762"/>
                  <a:pt x="1203889" y="1403497"/>
                </a:cubicBezTo>
                <a:cubicBezTo>
                  <a:pt x="1064694" y="1413680"/>
                  <a:pt x="925458" y="1382389"/>
                  <a:pt x="802593" y="1403497"/>
                </a:cubicBezTo>
                <a:cubicBezTo>
                  <a:pt x="679728" y="1424605"/>
                  <a:pt x="504446" y="1387825"/>
                  <a:pt x="377219" y="1403497"/>
                </a:cubicBezTo>
                <a:cubicBezTo>
                  <a:pt x="249992" y="1419169"/>
                  <a:pt x="168435" y="1372871"/>
                  <a:pt x="0" y="1403497"/>
                </a:cubicBezTo>
                <a:cubicBezTo>
                  <a:pt x="-13128" y="1280330"/>
                  <a:pt x="36960" y="1057164"/>
                  <a:pt x="0" y="935665"/>
                </a:cubicBezTo>
                <a:cubicBezTo>
                  <a:pt x="-36960" y="814166"/>
                  <a:pt x="26556" y="682317"/>
                  <a:pt x="0" y="481867"/>
                </a:cubicBezTo>
                <a:cubicBezTo>
                  <a:pt x="-26556" y="281417"/>
                  <a:pt x="33582" y="140480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36" name="Picture 35" descr="A person sitting in a yoga pose&#10;&#10;Description automatically generated">
            <a:extLst>
              <a:ext uri="{FF2B5EF4-FFF2-40B4-BE49-F238E27FC236}">
                <a16:creationId xmlns:a16="http://schemas.microsoft.com/office/drawing/2014/main" id="{0AA773AF-C856-75EB-034D-61ADCA603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" y="5457899"/>
            <a:ext cx="1190404" cy="1299726"/>
          </a:xfrm>
          <a:custGeom>
            <a:avLst/>
            <a:gdLst>
              <a:gd name="connsiteX0" fmla="*/ 0 w 1190404"/>
              <a:gd name="connsiteY0" fmla="*/ 0 h 1299726"/>
              <a:gd name="connsiteX1" fmla="*/ 583298 w 1190404"/>
              <a:gd name="connsiteY1" fmla="*/ 0 h 1299726"/>
              <a:gd name="connsiteX2" fmla="*/ 1190404 w 1190404"/>
              <a:gd name="connsiteY2" fmla="*/ 0 h 1299726"/>
              <a:gd name="connsiteX3" fmla="*/ 1190404 w 1190404"/>
              <a:gd name="connsiteY3" fmla="*/ 433242 h 1299726"/>
              <a:gd name="connsiteX4" fmla="*/ 1190404 w 1190404"/>
              <a:gd name="connsiteY4" fmla="*/ 866484 h 1299726"/>
              <a:gd name="connsiteX5" fmla="*/ 1190404 w 1190404"/>
              <a:gd name="connsiteY5" fmla="*/ 1299726 h 1299726"/>
              <a:gd name="connsiteX6" fmla="*/ 595202 w 1190404"/>
              <a:gd name="connsiteY6" fmla="*/ 1299726 h 1299726"/>
              <a:gd name="connsiteX7" fmla="*/ 0 w 1190404"/>
              <a:gd name="connsiteY7" fmla="*/ 1299726 h 1299726"/>
              <a:gd name="connsiteX8" fmla="*/ 0 w 1190404"/>
              <a:gd name="connsiteY8" fmla="*/ 892479 h 1299726"/>
              <a:gd name="connsiteX9" fmla="*/ 0 w 1190404"/>
              <a:gd name="connsiteY9" fmla="*/ 472234 h 1299726"/>
              <a:gd name="connsiteX10" fmla="*/ 0 w 1190404"/>
              <a:gd name="connsiteY10" fmla="*/ 0 h 12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0404" h="1299726" fill="none" extrusionOk="0">
                <a:moveTo>
                  <a:pt x="0" y="0"/>
                </a:moveTo>
                <a:cubicBezTo>
                  <a:pt x="291576" y="-46274"/>
                  <a:pt x="295283" y="56390"/>
                  <a:pt x="583298" y="0"/>
                </a:cubicBezTo>
                <a:cubicBezTo>
                  <a:pt x="871313" y="-56390"/>
                  <a:pt x="1048316" y="58300"/>
                  <a:pt x="1190404" y="0"/>
                </a:cubicBezTo>
                <a:cubicBezTo>
                  <a:pt x="1215031" y="188513"/>
                  <a:pt x="1162551" y="342046"/>
                  <a:pt x="1190404" y="433242"/>
                </a:cubicBezTo>
                <a:cubicBezTo>
                  <a:pt x="1218257" y="524438"/>
                  <a:pt x="1154478" y="752555"/>
                  <a:pt x="1190404" y="866484"/>
                </a:cubicBezTo>
                <a:cubicBezTo>
                  <a:pt x="1226330" y="980413"/>
                  <a:pt x="1182959" y="1159295"/>
                  <a:pt x="1190404" y="1299726"/>
                </a:cubicBezTo>
                <a:cubicBezTo>
                  <a:pt x="1026800" y="1303664"/>
                  <a:pt x="831557" y="1255758"/>
                  <a:pt x="595202" y="1299726"/>
                </a:cubicBezTo>
                <a:cubicBezTo>
                  <a:pt x="358847" y="1343694"/>
                  <a:pt x="273224" y="1250463"/>
                  <a:pt x="0" y="1299726"/>
                </a:cubicBezTo>
                <a:cubicBezTo>
                  <a:pt x="-28482" y="1137267"/>
                  <a:pt x="258" y="1004889"/>
                  <a:pt x="0" y="892479"/>
                </a:cubicBezTo>
                <a:cubicBezTo>
                  <a:pt x="-258" y="780069"/>
                  <a:pt x="40903" y="637046"/>
                  <a:pt x="0" y="472234"/>
                </a:cubicBezTo>
                <a:cubicBezTo>
                  <a:pt x="-40903" y="307423"/>
                  <a:pt x="25257" y="120192"/>
                  <a:pt x="0" y="0"/>
                </a:cubicBezTo>
                <a:close/>
              </a:path>
              <a:path w="1190404" h="1299726" stroke="0" extrusionOk="0">
                <a:moveTo>
                  <a:pt x="0" y="0"/>
                </a:moveTo>
                <a:cubicBezTo>
                  <a:pt x="183753" y="-1230"/>
                  <a:pt x="326442" y="35051"/>
                  <a:pt x="583298" y="0"/>
                </a:cubicBezTo>
                <a:cubicBezTo>
                  <a:pt x="840154" y="-35051"/>
                  <a:pt x="948567" y="42901"/>
                  <a:pt x="1190404" y="0"/>
                </a:cubicBezTo>
                <a:cubicBezTo>
                  <a:pt x="1240538" y="159216"/>
                  <a:pt x="1137373" y="322099"/>
                  <a:pt x="1190404" y="459237"/>
                </a:cubicBezTo>
                <a:cubicBezTo>
                  <a:pt x="1243435" y="596375"/>
                  <a:pt x="1189564" y="698298"/>
                  <a:pt x="1190404" y="892479"/>
                </a:cubicBezTo>
                <a:cubicBezTo>
                  <a:pt x="1191244" y="1086660"/>
                  <a:pt x="1170687" y="1195047"/>
                  <a:pt x="1190404" y="1299726"/>
                </a:cubicBezTo>
                <a:cubicBezTo>
                  <a:pt x="1005176" y="1309781"/>
                  <a:pt x="859709" y="1286902"/>
                  <a:pt x="619010" y="1299726"/>
                </a:cubicBezTo>
                <a:cubicBezTo>
                  <a:pt x="378311" y="1312550"/>
                  <a:pt x="172074" y="1281050"/>
                  <a:pt x="0" y="1299726"/>
                </a:cubicBezTo>
                <a:cubicBezTo>
                  <a:pt x="-16132" y="1077963"/>
                  <a:pt x="31268" y="1027395"/>
                  <a:pt x="0" y="840489"/>
                </a:cubicBezTo>
                <a:cubicBezTo>
                  <a:pt x="-31268" y="653583"/>
                  <a:pt x="1453" y="584964"/>
                  <a:pt x="0" y="381253"/>
                </a:cubicBezTo>
                <a:cubicBezTo>
                  <a:pt x="-1453" y="177542"/>
                  <a:pt x="36519" y="101841"/>
                  <a:pt x="0" y="0"/>
                </a:cubicBezTo>
                <a:close/>
              </a:path>
            </a:pathLst>
          </a:custGeom>
          <a:ln w="381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5400"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38" name="Picture 37" descr="A purple and pink cell phone&#10;&#10;Description automatically generated">
            <a:extLst>
              <a:ext uri="{FF2B5EF4-FFF2-40B4-BE49-F238E27FC236}">
                <a16:creationId xmlns:a16="http://schemas.microsoft.com/office/drawing/2014/main" id="{64C5EF4B-85DF-4EE3-BBA1-DD6027492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11" y="5438376"/>
            <a:ext cx="1064266" cy="1300160"/>
          </a:xfrm>
          <a:custGeom>
            <a:avLst/>
            <a:gdLst>
              <a:gd name="connsiteX0" fmla="*/ 0 w 1064266"/>
              <a:gd name="connsiteY0" fmla="*/ 0 h 1300160"/>
              <a:gd name="connsiteX1" fmla="*/ 521490 w 1064266"/>
              <a:gd name="connsiteY1" fmla="*/ 0 h 1300160"/>
              <a:gd name="connsiteX2" fmla="*/ 1064266 w 1064266"/>
              <a:gd name="connsiteY2" fmla="*/ 0 h 1300160"/>
              <a:gd name="connsiteX3" fmla="*/ 1064266 w 1064266"/>
              <a:gd name="connsiteY3" fmla="*/ 433387 h 1300160"/>
              <a:gd name="connsiteX4" fmla="*/ 1064266 w 1064266"/>
              <a:gd name="connsiteY4" fmla="*/ 866773 h 1300160"/>
              <a:gd name="connsiteX5" fmla="*/ 1064266 w 1064266"/>
              <a:gd name="connsiteY5" fmla="*/ 1300160 h 1300160"/>
              <a:gd name="connsiteX6" fmla="*/ 532133 w 1064266"/>
              <a:gd name="connsiteY6" fmla="*/ 1300160 h 1300160"/>
              <a:gd name="connsiteX7" fmla="*/ 0 w 1064266"/>
              <a:gd name="connsiteY7" fmla="*/ 1300160 h 1300160"/>
              <a:gd name="connsiteX8" fmla="*/ 0 w 1064266"/>
              <a:gd name="connsiteY8" fmla="*/ 892777 h 1300160"/>
              <a:gd name="connsiteX9" fmla="*/ 0 w 1064266"/>
              <a:gd name="connsiteY9" fmla="*/ 472391 h 1300160"/>
              <a:gd name="connsiteX10" fmla="*/ 0 w 1064266"/>
              <a:gd name="connsiteY10" fmla="*/ 0 h 130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266" h="1300160" fill="none" extrusionOk="0">
                <a:moveTo>
                  <a:pt x="0" y="0"/>
                </a:moveTo>
                <a:cubicBezTo>
                  <a:pt x="140816" y="-13370"/>
                  <a:pt x="288227" y="30861"/>
                  <a:pt x="521490" y="0"/>
                </a:cubicBezTo>
                <a:cubicBezTo>
                  <a:pt x="754753" y="-30861"/>
                  <a:pt x="918150" y="46437"/>
                  <a:pt x="1064266" y="0"/>
                </a:cubicBezTo>
                <a:cubicBezTo>
                  <a:pt x="1101868" y="124550"/>
                  <a:pt x="1014199" y="243399"/>
                  <a:pt x="1064266" y="433387"/>
                </a:cubicBezTo>
                <a:cubicBezTo>
                  <a:pt x="1114333" y="623375"/>
                  <a:pt x="1022799" y="691507"/>
                  <a:pt x="1064266" y="866773"/>
                </a:cubicBezTo>
                <a:cubicBezTo>
                  <a:pt x="1105733" y="1042039"/>
                  <a:pt x="1045235" y="1155555"/>
                  <a:pt x="1064266" y="1300160"/>
                </a:cubicBezTo>
                <a:cubicBezTo>
                  <a:pt x="858048" y="1329938"/>
                  <a:pt x="668390" y="1283332"/>
                  <a:pt x="532133" y="1300160"/>
                </a:cubicBezTo>
                <a:cubicBezTo>
                  <a:pt x="395876" y="1316988"/>
                  <a:pt x="217628" y="1241817"/>
                  <a:pt x="0" y="1300160"/>
                </a:cubicBezTo>
                <a:cubicBezTo>
                  <a:pt x="-38205" y="1131003"/>
                  <a:pt x="32604" y="1039935"/>
                  <a:pt x="0" y="892777"/>
                </a:cubicBezTo>
                <a:cubicBezTo>
                  <a:pt x="-32604" y="745619"/>
                  <a:pt x="6580" y="650239"/>
                  <a:pt x="0" y="472391"/>
                </a:cubicBezTo>
                <a:cubicBezTo>
                  <a:pt x="-6580" y="294543"/>
                  <a:pt x="52468" y="128987"/>
                  <a:pt x="0" y="0"/>
                </a:cubicBezTo>
                <a:close/>
              </a:path>
              <a:path w="1064266" h="1300160" stroke="0" extrusionOk="0">
                <a:moveTo>
                  <a:pt x="0" y="0"/>
                </a:moveTo>
                <a:cubicBezTo>
                  <a:pt x="180143" y="-55593"/>
                  <a:pt x="308645" y="15366"/>
                  <a:pt x="521490" y="0"/>
                </a:cubicBezTo>
                <a:cubicBezTo>
                  <a:pt x="734335" y="-15366"/>
                  <a:pt x="832414" y="20634"/>
                  <a:pt x="1064266" y="0"/>
                </a:cubicBezTo>
                <a:cubicBezTo>
                  <a:pt x="1087823" y="200570"/>
                  <a:pt x="1048517" y="267653"/>
                  <a:pt x="1064266" y="459390"/>
                </a:cubicBezTo>
                <a:cubicBezTo>
                  <a:pt x="1080015" y="651127"/>
                  <a:pt x="1041221" y="771751"/>
                  <a:pt x="1064266" y="892777"/>
                </a:cubicBezTo>
                <a:cubicBezTo>
                  <a:pt x="1087311" y="1013803"/>
                  <a:pt x="1025819" y="1195881"/>
                  <a:pt x="1064266" y="1300160"/>
                </a:cubicBezTo>
                <a:cubicBezTo>
                  <a:pt x="958549" y="1305927"/>
                  <a:pt x="701174" y="1241485"/>
                  <a:pt x="553418" y="1300160"/>
                </a:cubicBezTo>
                <a:cubicBezTo>
                  <a:pt x="405662" y="1358835"/>
                  <a:pt x="188392" y="1295402"/>
                  <a:pt x="0" y="1300160"/>
                </a:cubicBezTo>
                <a:cubicBezTo>
                  <a:pt x="-9085" y="1076983"/>
                  <a:pt x="2461" y="1035949"/>
                  <a:pt x="0" y="840770"/>
                </a:cubicBezTo>
                <a:cubicBezTo>
                  <a:pt x="-2461" y="645591"/>
                  <a:pt x="38141" y="481702"/>
                  <a:pt x="0" y="381380"/>
                </a:cubicBezTo>
                <a:cubicBezTo>
                  <a:pt x="-38141" y="281058"/>
                  <a:pt x="31824" y="77784"/>
                  <a:pt x="0" y="0"/>
                </a:cubicBezTo>
                <a:close/>
              </a:path>
            </a:pathLst>
          </a:custGeom>
          <a:ln w="317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0" name="Picture 39" descr="A pink and purple watch&#10;&#10;Description automatically generated">
            <a:extLst>
              <a:ext uri="{FF2B5EF4-FFF2-40B4-BE49-F238E27FC236}">
                <a16:creationId xmlns:a16="http://schemas.microsoft.com/office/drawing/2014/main" id="{83A465D4-46B3-09B3-95BB-450720D3A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20" y="5450414"/>
            <a:ext cx="1159276" cy="1348663"/>
          </a:xfrm>
          <a:custGeom>
            <a:avLst/>
            <a:gdLst>
              <a:gd name="connsiteX0" fmla="*/ 0 w 1159276"/>
              <a:gd name="connsiteY0" fmla="*/ 0 h 1348663"/>
              <a:gd name="connsiteX1" fmla="*/ 568045 w 1159276"/>
              <a:gd name="connsiteY1" fmla="*/ 0 h 1348663"/>
              <a:gd name="connsiteX2" fmla="*/ 1159276 w 1159276"/>
              <a:gd name="connsiteY2" fmla="*/ 0 h 1348663"/>
              <a:gd name="connsiteX3" fmla="*/ 1159276 w 1159276"/>
              <a:gd name="connsiteY3" fmla="*/ 449554 h 1348663"/>
              <a:gd name="connsiteX4" fmla="*/ 1159276 w 1159276"/>
              <a:gd name="connsiteY4" fmla="*/ 899109 h 1348663"/>
              <a:gd name="connsiteX5" fmla="*/ 1159276 w 1159276"/>
              <a:gd name="connsiteY5" fmla="*/ 1348663 h 1348663"/>
              <a:gd name="connsiteX6" fmla="*/ 579638 w 1159276"/>
              <a:gd name="connsiteY6" fmla="*/ 1348663 h 1348663"/>
              <a:gd name="connsiteX7" fmla="*/ 0 w 1159276"/>
              <a:gd name="connsiteY7" fmla="*/ 1348663 h 1348663"/>
              <a:gd name="connsiteX8" fmla="*/ 0 w 1159276"/>
              <a:gd name="connsiteY8" fmla="*/ 926082 h 1348663"/>
              <a:gd name="connsiteX9" fmla="*/ 0 w 1159276"/>
              <a:gd name="connsiteY9" fmla="*/ 490014 h 1348663"/>
              <a:gd name="connsiteX10" fmla="*/ 0 w 1159276"/>
              <a:gd name="connsiteY10" fmla="*/ 0 h 134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276" h="1348663" fill="none" extrusionOk="0">
                <a:moveTo>
                  <a:pt x="0" y="0"/>
                </a:moveTo>
                <a:cubicBezTo>
                  <a:pt x="158470" y="-58754"/>
                  <a:pt x="369797" y="17781"/>
                  <a:pt x="568045" y="0"/>
                </a:cubicBezTo>
                <a:cubicBezTo>
                  <a:pt x="766293" y="-17781"/>
                  <a:pt x="954834" y="57821"/>
                  <a:pt x="1159276" y="0"/>
                </a:cubicBezTo>
                <a:cubicBezTo>
                  <a:pt x="1203961" y="214806"/>
                  <a:pt x="1133068" y="330217"/>
                  <a:pt x="1159276" y="449554"/>
                </a:cubicBezTo>
                <a:cubicBezTo>
                  <a:pt x="1185484" y="568891"/>
                  <a:pt x="1156886" y="729399"/>
                  <a:pt x="1159276" y="899109"/>
                </a:cubicBezTo>
                <a:cubicBezTo>
                  <a:pt x="1161666" y="1068819"/>
                  <a:pt x="1146263" y="1230476"/>
                  <a:pt x="1159276" y="1348663"/>
                </a:cubicBezTo>
                <a:cubicBezTo>
                  <a:pt x="1022160" y="1392859"/>
                  <a:pt x="710331" y="1327401"/>
                  <a:pt x="579638" y="1348663"/>
                </a:cubicBezTo>
                <a:cubicBezTo>
                  <a:pt x="448945" y="1369925"/>
                  <a:pt x="232619" y="1326956"/>
                  <a:pt x="0" y="1348663"/>
                </a:cubicBezTo>
                <a:cubicBezTo>
                  <a:pt x="-3977" y="1153047"/>
                  <a:pt x="23554" y="1026295"/>
                  <a:pt x="0" y="926082"/>
                </a:cubicBezTo>
                <a:cubicBezTo>
                  <a:pt x="-23554" y="825869"/>
                  <a:pt x="51841" y="702798"/>
                  <a:pt x="0" y="490014"/>
                </a:cubicBezTo>
                <a:cubicBezTo>
                  <a:pt x="-51841" y="277230"/>
                  <a:pt x="56327" y="172449"/>
                  <a:pt x="0" y="0"/>
                </a:cubicBezTo>
                <a:close/>
              </a:path>
              <a:path w="1159276" h="1348663" stroke="0" extrusionOk="0">
                <a:moveTo>
                  <a:pt x="0" y="0"/>
                </a:moveTo>
                <a:cubicBezTo>
                  <a:pt x="257700" y="-47331"/>
                  <a:pt x="373943" y="38563"/>
                  <a:pt x="568045" y="0"/>
                </a:cubicBezTo>
                <a:cubicBezTo>
                  <a:pt x="762148" y="-38563"/>
                  <a:pt x="902770" y="46438"/>
                  <a:pt x="1159276" y="0"/>
                </a:cubicBezTo>
                <a:cubicBezTo>
                  <a:pt x="1174938" y="144410"/>
                  <a:pt x="1121711" y="330899"/>
                  <a:pt x="1159276" y="476528"/>
                </a:cubicBezTo>
                <a:cubicBezTo>
                  <a:pt x="1196841" y="622157"/>
                  <a:pt x="1150462" y="774393"/>
                  <a:pt x="1159276" y="926082"/>
                </a:cubicBezTo>
                <a:cubicBezTo>
                  <a:pt x="1168090" y="1077771"/>
                  <a:pt x="1156807" y="1151495"/>
                  <a:pt x="1159276" y="1348663"/>
                </a:cubicBezTo>
                <a:cubicBezTo>
                  <a:pt x="918110" y="1399988"/>
                  <a:pt x="781498" y="1284490"/>
                  <a:pt x="602824" y="1348663"/>
                </a:cubicBezTo>
                <a:cubicBezTo>
                  <a:pt x="424150" y="1412836"/>
                  <a:pt x="277910" y="1287049"/>
                  <a:pt x="0" y="1348663"/>
                </a:cubicBezTo>
                <a:cubicBezTo>
                  <a:pt x="-56878" y="1238329"/>
                  <a:pt x="36691" y="1092219"/>
                  <a:pt x="0" y="872135"/>
                </a:cubicBezTo>
                <a:cubicBezTo>
                  <a:pt x="-36691" y="652051"/>
                  <a:pt x="35164" y="526300"/>
                  <a:pt x="0" y="395608"/>
                </a:cubicBezTo>
                <a:cubicBezTo>
                  <a:pt x="-35164" y="264916"/>
                  <a:pt x="34500" y="96437"/>
                  <a:pt x="0" y="0"/>
                </a:cubicBezTo>
                <a:close/>
              </a:path>
            </a:pathLst>
          </a:custGeom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2" name="Picture 41" descr="A pink and purple dumbbells&#10;&#10;Description automatically generated">
            <a:extLst>
              <a:ext uri="{FF2B5EF4-FFF2-40B4-BE49-F238E27FC236}">
                <a16:creationId xmlns:a16="http://schemas.microsoft.com/office/drawing/2014/main" id="{33456AA2-831B-8D09-1D34-2FC73FB730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3" y="5422000"/>
            <a:ext cx="1354669" cy="1367758"/>
          </a:xfrm>
          <a:custGeom>
            <a:avLst/>
            <a:gdLst>
              <a:gd name="connsiteX0" fmla="*/ 0 w 1354669"/>
              <a:gd name="connsiteY0" fmla="*/ 0 h 1367758"/>
              <a:gd name="connsiteX1" fmla="*/ 438010 w 1354669"/>
              <a:gd name="connsiteY1" fmla="*/ 0 h 1367758"/>
              <a:gd name="connsiteX2" fmla="*/ 889566 w 1354669"/>
              <a:gd name="connsiteY2" fmla="*/ 0 h 1367758"/>
              <a:gd name="connsiteX3" fmla="*/ 1354669 w 1354669"/>
              <a:gd name="connsiteY3" fmla="*/ 0 h 1367758"/>
              <a:gd name="connsiteX4" fmla="*/ 1354669 w 1354669"/>
              <a:gd name="connsiteY4" fmla="*/ 469597 h 1367758"/>
              <a:gd name="connsiteX5" fmla="*/ 1354669 w 1354669"/>
              <a:gd name="connsiteY5" fmla="*/ 884484 h 1367758"/>
              <a:gd name="connsiteX6" fmla="*/ 1354669 w 1354669"/>
              <a:gd name="connsiteY6" fmla="*/ 1367758 h 1367758"/>
              <a:gd name="connsiteX7" fmla="*/ 876019 w 1354669"/>
              <a:gd name="connsiteY7" fmla="*/ 1367758 h 1367758"/>
              <a:gd name="connsiteX8" fmla="*/ 397370 w 1354669"/>
              <a:gd name="connsiteY8" fmla="*/ 1367758 h 1367758"/>
              <a:gd name="connsiteX9" fmla="*/ 0 w 1354669"/>
              <a:gd name="connsiteY9" fmla="*/ 1367758 h 1367758"/>
              <a:gd name="connsiteX10" fmla="*/ 0 w 1354669"/>
              <a:gd name="connsiteY10" fmla="*/ 925516 h 1367758"/>
              <a:gd name="connsiteX11" fmla="*/ 0 w 1354669"/>
              <a:gd name="connsiteY11" fmla="*/ 469597 h 1367758"/>
              <a:gd name="connsiteX12" fmla="*/ 0 w 1354669"/>
              <a:gd name="connsiteY12" fmla="*/ 0 h 136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54669" h="1367758" fill="none" extrusionOk="0">
                <a:moveTo>
                  <a:pt x="0" y="0"/>
                </a:moveTo>
                <a:cubicBezTo>
                  <a:pt x="132269" y="-18659"/>
                  <a:pt x="248678" y="48037"/>
                  <a:pt x="438010" y="0"/>
                </a:cubicBezTo>
                <a:cubicBezTo>
                  <a:pt x="627342" y="-48037"/>
                  <a:pt x="721881" y="5648"/>
                  <a:pt x="889566" y="0"/>
                </a:cubicBezTo>
                <a:cubicBezTo>
                  <a:pt x="1057251" y="-5648"/>
                  <a:pt x="1143932" y="9330"/>
                  <a:pt x="1354669" y="0"/>
                </a:cubicBezTo>
                <a:cubicBezTo>
                  <a:pt x="1393801" y="121591"/>
                  <a:pt x="1339421" y="327482"/>
                  <a:pt x="1354669" y="469597"/>
                </a:cubicBezTo>
                <a:cubicBezTo>
                  <a:pt x="1369917" y="611712"/>
                  <a:pt x="1353699" y="794784"/>
                  <a:pt x="1354669" y="884484"/>
                </a:cubicBezTo>
                <a:cubicBezTo>
                  <a:pt x="1355639" y="974184"/>
                  <a:pt x="1335958" y="1189628"/>
                  <a:pt x="1354669" y="1367758"/>
                </a:cubicBezTo>
                <a:cubicBezTo>
                  <a:pt x="1215089" y="1390490"/>
                  <a:pt x="1008321" y="1342124"/>
                  <a:pt x="876019" y="1367758"/>
                </a:cubicBezTo>
                <a:cubicBezTo>
                  <a:pt x="743717" y="1393392"/>
                  <a:pt x="529334" y="1333745"/>
                  <a:pt x="397370" y="1367758"/>
                </a:cubicBezTo>
                <a:cubicBezTo>
                  <a:pt x="265406" y="1401771"/>
                  <a:pt x="193120" y="1335456"/>
                  <a:pt x="0" y="1367758"/>
                </a:cubicBezTo>
                <a:cubicBezTo>
                  <a:pt x="-26462" y="1184389"/>
                  <a:pt x="21230" y="1096795"/>
                  <a:pt x="0" y="925516"/>
                </a:cubicBezTo>
                <a:cubicBezTo>
                  <a:pt x="-21230" y="754237"/>
                  <a:pt x="33824" y="615941"/>
                  <a:pt x="0" y="469597"/>
                </a:cubicBezTo>
                <a:cubicBezTo>
                  <a:pt x="-33824" y="323253"/>
                  <a:pt x="25081" y="142169"/>
                  <a:pt x="0" y="0"/>
                </a:cubicBezTo>
                <a:close/>
              </a:path>
              <a:path w="1354669" h="1367758" stroke="0" extrusionOk="0">
                <a:moveTo>
                  <a:pt x="0" y="0"/>
                </a:moveTo>
                <a:cubicBezTo>
                  <a:pt x="155267" y="-45297"/>
                  <a:pt x="324757" y="23341"/>
                  <a:pt x="438010" y="0"/>
                </a:cubicBezTo>
                <a:cubicBezTo>
                  <a:pt x="551263" y="-23341"/>
                  <a:pt x="650864" y="34224"/>
                  <a:pt x="848926" y="0"/>
                </a:cubicBezTo>
                <a:cubicBezTo>
                  <a:pt x="1046988" y="-34224"/>
                  <a:pt x="1226494" y="8811"/>
                  <a:pt x="1354669" y="0"/>
                </a:cubicBezTo>
                <a:cubicBezTo>
                  <a:pt x="1384802" y="110424"/>
                  <a:pt x="1343893" y="283523"/>
                  <a:pt x="1354669" y="442242"/>
                </a:cubicBezTo>
                <a:cubicBezTo>
                  <a:pt x="1365445" y="600961"/>
                  <a:pt x="1325764" y="701755"/>
                  <a:pt x="1354669" y="870806"/>
                </a:cubicBezTo>
                <a:cubicBezTo>
                  <a:pt x="1383574" y="1039857"/>
                  <a:pt x="1305170" y="1170145"/>
                  <a:pt x="1354669" y="1367758"/>
                </a:cubicBezTo>
                <a:cubicBezTo>
                  <a:pt x="1181590" y="1391139"/>
                  <a:pt x="1104305" y="1331392"/>
                  <a:pt x="903113" y="1367758"/>
                </a:cubicBezTo>
                <a:cubicBezTo>
                  <a:pt x="701921" y="1404124"/>
                  <a:pt x="581443" y="1318987"/>
                  <a:pt x="424463" y="1367758"/>
                </a:cubicBezTo>
                <a:cubicBezTo>
                  <a:pt x="267483" y="1416529"/>
                  <a:pt x="172004" y="1334034"/>
                  <a:pt x="0" y="1367758"/>
                </a:cubicBezTo>
                <a:cubicBezTo>
                  <a:pt x="-51787" y="1211849"/>
                  <a:pt x="939" y="1123345"/>
                  <a:pt x="0" y="911839"/>
                </a:cubicBezTo>
                <a:cubicBezTo>
                  <a:pt x="-939" y="700333"/>
                  <a:pt x="1435" y="665798"/>
                  <a:pt x="0" y="469597"/>
                </a:cubicBezTo>
                <a:cubicBezTo>
                  <a:pt x="-1435" y="273396"/>
                  <a:pt x="18990" y="229841"/>
                  <a:pt x="0" y="0"/>
                </a:cubicBezTo>
                <a:close/>
              </a:path>
            </a:pathLst>
          </a:custGeom>
          <a:ln w="22225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15BE39-AD5C-6150-614A-1387920C1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37" y="1876776"/>
            <a:ext cx="5951607" cy="3393304"/>
          </a:xfrm>
          <a:custGeom>
            <a:avLst/>
            <a:gdLst>
              <a:gd name="connsiteX0" fmla="*/ 0 w 5951607"/>
              <a:gd name="connsiteY0" fmla="*/ 0 h 3393304"/>
              <a:gd name="connsiteX1" fmla="*/ 780322 w 5951607"/>
              <a:gd name="connsiteY1" fmla="*/ 0 h 3393304"/>
              <a:gd name="connsiteX2" fmla="*/ 1560644 w 5951607"/>
              <a:gd name="connsiteY2" fmla="*/ 0 h 3393304"/>
              <a:gd name="connsiteX3" fmla="*/ 2221933 w 5951607"/>
              <a:gd name="connsiteY3" fmla="*/ 0 h 3393304"/>
              <a:gd name="connsiteX4" fmla="*/ 2942739 w 5951607"/>
              <a:gd name="connsiteY4" fmla="*/ 0 h 3393304"/>
              <a:gd name="connsiteX5" fmla="*/ 3544513 w 5951607"/>
              <a:gd name="connsiteY5" fmla="*/ 0 h 3393304"/>
              <a:gd name="connsiteX6" fmla="*/ 4205802 w 5951607"/>
              <a:gd name="connsiteY6" fmla="*/ 0 h 3393304"/>
              <a:gd name="connsiteX7" fmla="*/ 4986124 w 5951607"/>
              <a:gd name="connsiteY7" fmla="*/ 0 h 3393304"/>
              <a:gd name="connsiteX8" fmla="*/ 5951607 w 5951607"/>
              <a:gd name="connsiteY8" fmla="*/ 0 h 3393304"/>
              <a:gd name="connsiteX9" fmla="*/ 5951607 w 5951607"/>
              <a:gd name="connsiteY9" fmla="*/ 712594 h 3393304"/>
              <a:gd name="connsiteX10" fmla="*/ 5951607 w 5951607"/>
              <a:gd name="connsiteY10" fmla="*/ 1323389 h 3393304"/>
              <a:gd name="connsiteX11" fmla="*/ 5951607 w 5951607"/>
              <a:gd name="connsiteY11" fmla="*/ 1968116 h 3393304"/>
              <a:gd name="connsiteX12" fmla="*/ 5951607 w 5951607"/>
              <a:gd name="connsiteY12" fmla="*/ 2646777 h 3393304"/>
              <a:gd name="connsiteX13" fmla="*/ 5951607 w 5951607"/>
              <a:gd name="connsiteY13" fmla="*/ 3393304 h 3393304"/>
              <a:gd name="connsiteX14" fmla="*/ 5171285 w 5951607"/>
              <a:gd name="connsiteY14" fmla="*/ 3393304 h 3393304"/>
              <a:gd name="connsiteX15" fmla="*/ 4509996 w 5951607"/>
              <a:gd name="connsiteY15" fmla="*/ 3393304 h 3393304"/>
              <a:gd name="connsiteX16" fmla="*/ 3848706 w 5951607"/>
              <a:gd name="connsiteY16" fmla="*/ 3393304 h 3393304"/>
              <a:gd name="connsiteX17" fmla="*/ 3187416 w 5951607"/>
              <a:gd name="connsiteY17" fmla="*/ 3393304 h 3393304"/>
              <a:gd name="connsiteX18" fmla="*/ 2526127 w 5951607"/>
              <a:gd name="connsiteY18" fmla="*/ 3393304 h 3393304"/>
              <a:gd name="connsiteX19" fmla="*/ 1924353 w 5951607"/>
              <a:gd name="connsiteY19" fmla="*/ 3393304 h 3393304"/>
              <a:gd name="connsiteX20" fmla="*/ 1203547 w 5951607"/>
              <a:gd name="connsiteY20" fmla="*/ 3393304 h 3393304"/>
              <a:gd name="connsiteX21" fmla="*/ 0 w 5951607"/>
              <a:gd name="connsiteY21" fmla="*/ 3393304 h 3393304"/>
              <a:gd name="connsiteX22" fmla="*/ 0 w 5951607"/>
              <a:gd name="connsiteY22" fmla="*/ 2646777 h 3393304"/>
              <a:gd name="connsiteX23" fmla="*/ 0 w 5951607"/>
              <a:gd name="connsiteY23" fmla="*/ 1934183 h 3393304"/>
              <a:gd name="connsiteX24" fmla="*/ 0 w 5951607"/>
              <a:gd name="connsiteY24" fmla="*/ 1187656 h 3393304"/>
              <a:gd name="connsiteX25" fmla="*/ 0 w 5951607"/>
              <a:gd name="connsiteY25" fmla="*/ 0 h 339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51607" h="3393304" fill="none" extrusionOk="0">
                <a:moveTo>
                  <a:pt x="0" y="0"/>
                </a:moveTo>
                <a:cubicBezTo>
                  <a:pt x="364467" y="11445"/>
                  <a:pt x="487548" y="872"/>
                  <a:pt x="780322" y="0"/>
                </a:cubicBezTo>
                <a:cubicBezTo>
                  <a:pt x="1073096" y="-872"/>
                  <a:pt x="1323007" y="-2918"/>
                  <a:pt x="1560644" y="0"/>
                </a:cubicBezTo>
                <a:cubicBezTo>
                  <a:pt x="1798281" y="2918"/>
                  <a:pt x="1965162" y="28895"/>
                  <a:pt x="2221933" y="0"/>
                </a:cubicBezTo>
                <a:cubicBezTo>
                  <a:pt x="2478704" y="-28895"/>
                  <a:pt x="2768340" y="-10663"/>
                  <a:pt x="2942739" y="0"/>
                </a:cubicBezTo>
                <a:cubicBezTo>
                  <a:pt x="3117138" y="10663"/>
                  <a:pt x="3419857" y="14179"/>
                  <a:pt x="3544513" y="0"/>
                </a:cubicBezTo>
                <a:cubicBezTo>
                  <a:pt x="3669169" y="-14179"/>
                  <a:pt x="3935042" y="-7070"/>
                  <a:pt x="4205802" y="0"/>
                </a:cubicBezTo>
                <a:cubicBezTo>
                  <a:pt x="4476562" y="7070"/>
                  <a:pt x="4649385" y="7398"/>
                  <a:pt x="4986124" y="0"/>
                </a:cubicBezTo>
                <a:cubicBezTo>
                  <a:pt x="5322863" y="-7398"/>
                  <a:pt x="5580157" y="5326"/>
                  <a:pt x="5951607" y="0"/>
                </a:cubicBezTo>
                <a:cubicBezTo>
                  <a:pt x="5963994" y="158082"/>
                  <a:pt x="5925205" y="557440"/>
                  <a:pt x="5951607" y="712594"/>
                </a:cubicBezTo>
                <a:cubicBezTo>
                  <a:pt x="5978009" y="867748"/>
                  <a:pt x="5925212" y="1148706"/>
                  <a:pt x="5951607" y="1323389"/>
                </a:cubicBezTo>
                <a:cubicBezTo>
                  <a:pt x="5978002" y="1498072"/>
                  <a:pt x="5942970" y="1726669"/>
                  <a:pt x="5951607" y="1968116"/>
                </a:cubicBezTo>
                <a:cubicBezTo>
                  <a:pt x="5960244" y="2209563"/>
                  <a:pt x="5961450" y="2428644"/>
                  <a:pt x="5951607" y="2646777"/>
                </a:cubicBezTo>
                <a:cubicBezTo>
                  <a:pt x="5941764" y="2864910"/>
                  <a:pt x="5957307" y="3179406"/>
                  <a:pt x="5951607" y="3393304"/>
                </a:cubicBezTo>
                <a:cubicBezTo>
                  <a:pt x="5793518" y="3366430"/>
                  <a:pt x="5534808" y="3407270"/>
                  <a:pt x="5171285" y="3393304"/>
                </a:cubicBezTo>
                <a:cubicBezTo>
                  <a:pt x="4807762" y="3379338"/>
                  <a:pt x="4702342" y="3397488"/>
                  <a:pt x="4509996" y="3393304"/>
                </a:cubicBezTo>
                <a:cubicBezTo>
                  <a:pt x="4317650" y="3389120"/>
                  <a:pt x="4076449" y="3393240"/>
                  <a:pt x="3848706" y="3393304"/>
                </a:cubicBezTo>
                <a:cubicBezTo>
                  <a:pt x="3620963" y="3393369"/>
                  <a:pt x="3494915" y="3410518"/>
                  <a:pt x="3187416" y="3393304"/>
                </a:cubicBezTo>
                <a:cubicBezTo>
                  <a:pt x="2879917" y="3376091"/>
                  <a:pt x="2760083" y="3370326"/>
                  <a:pt x="2526127" y="3393304"/>
                </a:cubicBezTo>
                <a:cubicBezTo>
                  <a:pt x="2292171" y="3416282"/>
                  <a:pt x="2152668" y="3381809"/>
                  <a:pt x="1924353" y="3393304"/>
                </a:cubicBezTo>
                <a:cubicBezTo>
                  <a:pt x="1696038" y="3404799"/>
                  <a:pt x="1389561" y="3409280"/>
                  <a:pt x="1203547" y="3393304"/>
                </a:cubicBezTo>
                <a:cubicBezTo>
                  <a:pt x="1017533" y="3377328"/>
                  <a:pt x="458189" y="3433463"/>
                  <a:pt x="0" y="3393304"/>
                </a:cubicBezTo>
                <a:cubicBezTo>
                  <a:pt x="-28737" y="3192127"/>
                  <a:pt x="1653" y="2874011"/>
                  <a:pt x="0" y="2646777"/>
                </a:cubicBezTo>
                <a:cubicBezTo>
                  <a:pt x="-1653" y="2419543"/>
                  <a:pt x="-30111" y="2124392"/>
                  <a:pt x="0" y="1934183"/>
                </a:cubicBezTo>
                <a:cubicBezTo>
                  <a:pt x="30111" y="1743974"/>
                  <a:pt x="-16128" y="1398564"/>
                  <a:pt x="0" y="1187656"/>
                </a:cubicBezTo>
                <a:cubicBezTo>
                  <a:pt x="16128" y="976748"/>
                  <a:pt x="25562" y="471293"/>
                  <a:pt x="0" y="0"/>
                </a:cubicBezTo>
                <a:close/>
              </a:path>
              <a:path w="5951607" h="3393304" stroke="0" extrusionOk="0">
                <a:moveTo>
                  <a:pt x="0" y="0"/>
                </a:moveTo>
                <a:cubicBezTo>
                  <a:pt x="204055" y="-20507"/>
                  <a:pt x="347294" y="21760"/>
                  <a:pt x="601774" y="0"/>
                </a:cubicBezTo>
                <a:cubicBezTo>
                  <a:pt x="856254" y="-21760"/>
                  <a:pt x="966934" y="-11634"/>
                  <a:pt x="1084515" y="0"/>
                </a:cubicBezTo>
                <a:cubicBezTo>
                  <a:pt x="1202096" y="11634"/>
                  <a:pt x="1659967" y="-25520"/>
                  <a:pt x="1864837" y="0"/>
                </a:cubicBezTo>
                <a:cubicBezTo>
                  <a:pt x="2069707" y="25520"/>
                  <a:pt x="2251104" y="8342"/>
                  <a:pt x="2466610" y="0"/>
                </a:cubicBezTo>
                <a:cubicBezTo>
                  <a:pt x="2682116" y="-8342"/>
                  <a:pt x="2868705" y="-25792"/>
                  <a:pt x="3068384" y="0"/>
                </a:cubicBezTo>
                <a:cubicBezTo>
                  <a:pt x="3268063" y="25792"/>
                  <a:pt x="3690374" y="-17872"/>
                  <a:pt x="3848706" y="0"/>
                </a:cubicBezTo>
                <a:cubicBezTo>
                  <a:pt x="4007038" y="17872"/>
                  <a:pt x="4159837" y="759"/>
                  <a:pt x="4390963" y="0"/>
                </a:cubicBezTo>
                <a:cubicBezTo>
                  <a:pt x="4622089" y="-759"/>
                  <a:pt x="4937050" y="17856"/>
                  <a:pt x="5171285" y="0"/>
                </a:cubicBezTo>
                <a:cubicBezTo>
                  <a:pt x="5405520" y="-17856"/>
                  <a:pt x="5712577" y="-38545"/>
                  <a:pt x="5951607" y="0"/>
                </a:cubicBezTo>
                <a:cubicBezTo>
                  <a:pt x="5920379" y="293050"/>
                  <a:pt x="5942425" y="349213"/>
                  <a:pt x="5951607" y="678661"/>
                </a:cubicBezTo>
                <a:cubicBezTo>
                  <a:pt x="5960789" y="1008109"/>
                  <a:pt x="5938075" y="1023603"/>
                  <a:pt x="5951607" y="1357322"/>
                </a:cubicBezTo>
                <a:cubicBezTo>
                  <a:pt x="5965139" y="1691041"/>
                  <a:pt x="5920686" y="1762095"/>
                  <a:pt x="5951607" y="2069915"/>
                </a:cubicBezTo>
                <a:cubicBezTo>
                  <a:pt x="5982528" y="2377735"/>
                  <a:pt x="5945704" y="2514187"/>
                  <a:pt x="5951607" y="2646777"/>
                </a:cubicBezTo>
                <a:cubicBezTo>
                  <a:pt x="5957510" y="2779367"/>
                  <a:pt x="5978686" y="3130300"/>
                  <a:pt x="5951607" y="3393304"/>
                </a:cubicBezTo>
                <a:cubicBezTo>
                  <a:pt x="5724964" y="3368960"/>
                  <a:pt x="5597237" y="3418732"/>
                  <a:pt x="5290317" y="3393304"/>
                </a:cubicBezTo>
                <a:cubicBezTo>
                  <a:pt x="4983397" y="3367877"/>
                  <a:pt x="4849810" y="3363775"/>
                  <a:pt x="4629028" y="3393304"/>
                </a:cubicBezTo>
                <a:cubicBezTo>
                  <a:pt x="4408246" y="3422833"/>
                  <a:pt x="4216913" y="3391192"/>
                  <a:pt x="3848706" y="3393304"/>
                </a:cubicBezTo>
                <a:cubicBezTo>
                  <a:pt x="3480499" y="3395416"/>
                  <a:pt x="3350201" y="3368331"/>
                  <a:pt x="3187416" y="3393304"/>
                </a:cubicBezTo>
                <a:cubicBezTo>
                  <a:pt x="3024631" y="3418278"/>
                  <a:pt x="2916873" y="3408412"/>
                  <a:pt x="2704675" y="3393304"/>
                </a:cubicBezTo>
                <a:cubicBezTo>
                  <a:pt x="2492477" y="3378196"/>
                  <a:pt x="2339030" y="3410179"/>
                  <a:pt x="2162417" y="3393304"/>
                </a:cubicBezTo>
                <a:cubicBezTo>
                  <a:pt x="1985804" y="3376429"/>
                  <a:pt x="1595858" y="3431162"/>
                  <a:pt x="1382095" y="3393304"/>
                </a:cubicBezTo>
                <a:cubicBezTo>
                  <a:pt x="1168332" y="3355446"/>
                  <a:pt x="958778" y="3410176"/>
                  <a:pt x="720806" y="3393304"/>
                </a:cubicBezTo>
                <a:cubicBezTo>
                  <a:pt x="482834" y="3376432"/>
                  <a:pt x="263191" y="3375425"/>
                  <a:pt x="0" y="3393304"/>
                </a:cubicBezTo>
                <a:cubicBezTo>
                  <a:pt x="17016" y="3191198"/>
                  <a:pt x="668" y="2978235"/>
                  <a:pt x="0" y="2714643"/>
                </a:cubicBezTo>
                <a:cubicBezTo>
                  <a:pt x="-668" y="2451051"/>
                  <a:pt x="17571" y="2313855"/>
                  <a:pt x="0" y="2137782"/>
                </a:cubicBezTo>
                <a:cubicBezTo>
                  <a:pt x="-17571" y="1961709"/>
                  <a:pt x="417" y="1788376"/>
                  <a:pt x="0" y="1560920"/>
                </a:cubicBezTo>
                <a:cubicBezTo>
                  <a:pt x="-417" y="1333464"/>
                  <a:pt x="-8834" y="1171588"/>
                  <a:pt x="0" y="848326"/>
                </a:cubicBezTo>
                <a:cubicBezTo>
                  <a:pt x="8834" y="525064"/>
                  <a:pt x="26657" y="242163"/>
                  <a:pt x="0" y="0"/>
                </a:cubicBezTo>
                <a:close/>
              </a:path>
            </a:pathLst>
          </a:custGeom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352DAD-0685-1384-4BD0-4A2308AFFC8E}"/>
              </a:ext>
            </a:extLst>
          </p:cNvPr>
          <p:cNvSpPr txBox="1"/>
          <p:nvPr/>
        </p:nvSpPr>
        <p:spPr>
          <a:xfrm>
            <a:off x="6279656" y="1946157"/>
            <a:ext cx="5238244" cy="523220"/>
          </a:xfrm>
          <a:custGeom>
            <a:avLst/>
            <a:gdLst>
              <a:gd name="connsiteX0" fmla="*/ 0 w 5238244"/>
              <a:gd name="connsiteY0" fmla="*/ 0 h 523220"/>
              <a:gd name="connsiteX1" fmla="*/ 550016 w 5238244"/>
              <a:gd name="connsiteY1" fmla="*/ 0 h 523220"/>
              <a:gd name="connsiteX2" fmla="*/ 1257179 w 5238244"/>
              <a:gd name="connsiteY2" fmla="*/ 0 h 523220"/>
              <a:gd name="connsiteX3" fmla="*/ 1859577 w 5238244"/>
              <a:gd name="connsiteY3" fmla="*/ 0 h 523220"/>
              <a:gd name="connsiteX4" fmla="*/ 2409592 w 5238244"/>
              <a:gd name="connsiteY4" fmla="*/ 0 h 523220"/>
              <a:gd name="connsiteX5" fmla="*/ 3116755 w 5238244"/>
              <a:gd name="connsiteY5" fmla="*/ 0 h 523220"/>
              <a:gd name="connsiteX6" fmla="*/ 3771536 w 5238244"/>
              <a:gd name="connsiteY6" fmla="*/ 0 h 523220"/>
              <a:gd name="connsiteX7" fmla="*/ 4426316 w 5238244"/>
              <a:gd name="connsiteY7" fmla="*/ 0 h 523220"/>
              <a:gd name="connsiteX8" fmla="*/ 5238244 w 5238244"/>
              <a:gd name="connsiteY8" fmla="*/ 0 h 523220"/>
              <a:gd name="connsiteX9" fmla="*/ 5238244 w 5238244"/>
              <a:gd name="connsiteY9" fmla="*/ 523220 h 523220"/>
              <a:gd name="connsiteX10" fmla="*/ 4688228 w 5238244"/>
              <a:gd name="connsiteY10" fmla="*/ 523220 h 523220"/>
              <a:gd name="connsiteX11" fmla="*/ 4190595 w 5238244"/>
              <a:gd name="connsiteY11" fmla="*/ 523220 h 523220"/>
              <a:gd name="connsiteX12" fmla="*/ 3483432 w 5238244"/>
              <a:gd name="connsiteY12" fmla="*/ 523220 h 523220"/>
              <a:gd name="connsiteX13" fmla="*/ 2933417 w 5238244"/>
              <a:gd name="connsiteY13" fmla="*/ 523220 h 523220"/>
              <a:gd name="connsiteX14" fmla="*/ 2226254 w 5238244"/>
              <a:gd name="connsiteY14" fmla="*/ 523220 h 523220"/>
              <a:gd name="connsiteX15" fmla="*/ 1466708 w 5238244"/>
              <a:gd name="connsiteY15" fmla="*/ 523220 h 523220"/>
              <a:gd name="connsiteX16" fmla="*/ 864310 w 5238244"/>
              <a:gd name="connsiteY16" fmla="*/ 523220 h 523220"/>
              <a:gd name="connsiteX17" fmla="*/ 0 w 5238244"/>
              <a:gd name="connsiteY17" fmla="*/ 523220 h 523220"/>
              <a:gd name="connsiteX18" fmla="*/ 0 w 5238244"/>
              <a:gd name="connsiteY1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38244" h="523220" fill="none" extrusionOk="0">
                <a:moveTo>
                  <a:pt x="0" y="0"/>
                </a:moveTo>
                <a:cubicBezTo>
                  <a:pt x="263508" y="27380"/>
                  <a:pt x="318566" y="-16675"/>
                  <a:pt x="550016" y="0"/>
                </a:cubicBezTo>
                <a:cubicBezTo>
                  <a:pt x="781466" y="16675"/>
                  <a:pt x="1102344" y="-28261"/>
                  <a:pt x="1257179" y="0"/>
                </a:cubicBezTo>
                <a:cubicBezTo>
                  <a:pt x="1412014" y="28261"/>
                  <a:pt x="1564047" y="16356"/>
                  <a:pt x="1859577" y="0"/>
                </a:cubicBezTo>
                <a:cubicBezTo>
                  <a:pt x="2155107" y="-16356"/>
                  <a:pt x="2137023" y="2626"/>
                  <a:pt x="2409592" y="0"/>
                </a:cubicBezTo>
                <a:cubicBezTo>
                  <a:pt x="2682162" y="-2626"/>
                  <a:pt x="2869440" y="-5739"/>
                  <a:pt x="3116755" y="0"/>
                </a:cubicBezTo>
                <a:cubicBezTo>
                  <a:pt x="3364070" y="5739"/>
                  <a:pt x="3628519" y="-22051"/>
                  <a:pt x="3771536" y="0"/>
                </a:cubicBezTo>
                <a:cubicBezTo>
                  <a:pt x="3914553" y="22051"/>
                  <a:pt x="4260451" y="28698"/>
                  <a:pt x="4426316" y="0"/>
                </a:cubicBezTo>
                <a:cubicBezTo>
                  <a:pt x="4592181" y="-28698"/>
                  <a:pt x="4921517" y="38845"/>
                  <a:pt x="5238244" y="0"/>
                </a:cubicBezTo>
                <a:cubicBezTo>
                  <a:pt x="5221631" y="130653"/>
                  <a:pt x="5238962" y="293615"/>
                  <a:pt x="5238244" y="523220"/>
                </a:cubicBezTo>
                <a:cubicBezTo>
                  <a:pt x="5058603" y="498266"/>
                  <a:pt x="4870402" y="539450"/>
                  <a:pt x="4688228" y="523220"/>
                </a:cubicBezTo>
                <a:cubicBezTo>
                  <a:pt x="4506054" y="506990"/>
                  <a:pt x="4419732" y="546913"/>
                  <a:pt x="4190595" y="523220"/>
                </a:cubicBezTo>
                <a:cubicBezTo>
                  <a:pt x="3961458" y="499527"/>
                  <a:pt x="3836660" y="523534"/>
                  <a:pt x="3483432" y="523220"/>
                </a:cubicBezTo>
                <a:cubicBezTo>
                  <a:pt x="3130204" y="522906"/>
                  <a:pt x="3074316" y="526281"/>
                  <a:pt x="2933417" y="523220"/>
                </a:cubicBezTo>
                <a:cubicBezTo>
                  <a:pt x="2792518" y="520159"/>
                  <a:pt x="2518441" y="537604"/>
                  <a:pt x="2226254" y="523220"/>
                </a:cubicBezTo>
                <a:cubicBezTo>
                  <a:pt x="1934067" y="508836"/>
                  <a:pt x="1805057" y="501633"/>
                  <a:pt x="1466708" y="523220"/>
                </a:cubicBezTo>
                <a:cubicBezTo>
                  <a:pt x="1128359" y="544807"/>
                  <a:pt x="1032529" y="549117"/>
                  <a:pt x="864310" y="523220"/>
                </a:cubicBezTo>
                <a:cubicBezTo>
                  <a:pt x="696091" y="497323"/>
                  <a:pt x="418128" y="549807"/>
                  <a:pt x="0" y="523220"/>
                </a:cubicBezTo>
                <a:cubicBezTo>
                  <a:pt x="-9134" y="358822"/>
                  <a:pt x="-21808" y="107605"/>
                  <a:pt x="0" y="0"/>
                </a:cubicBezTo>
                <a:close/>
              </a:path>
              <a:path w="5238244" h="523220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32862" y="109762"/>
                  <a:pt x="5238481" y="284081"/>
                  <a:pt x="5238244" y="523220"/>
                </a:cubicBezTo>
                <a:cubicBezTo>
                  <a:pt x="4982038" y="537631"/>
                  <a:pt x="4863908" y="518963"/>
                  <a:pt x="4688228" y="523220"/>
                </a:cubicBezTo>
                <a:cubicBezTo>
                  <a:pt x="4512548" y="527477"/>
                  <a:pt x="4251899" y="493881"/>
                  <a:pt x="4033448" y="523220"/>
                </a:cubicBezTo>
                <a:cubicBezTo>
                  <a:pt x="3814997" y="552559"/>
                  <a:pt x="3728368" y="500548"/>
                  <a:pt x="3431050" y="523220"/>
                </a:cubicBezTo>
                <a:cubicBezTo>
                  <a:pt x="3133732" y="545892"/>
                  <a:pt x="2973678" y="501172"/>
                  <a:pt x="2671504" y="523220"/>
                </a:cubicBezTo>
                <a:cubicBezTo>
                  <a:pt x="2369330" y="545268"/>
                  <a:pt x="2264151" y="537775"/>
                  <a:pt x="1911959" y="523220"/>
                </a:cubicBezTo>
                <a:cubicBezTo>
                  <a:pt x="1559768" y="508665"/>
                  <a:pt x="1527055" y="533780"/>
                  <a:pt x="1361943" y="523220"/>
                </a:cubicBezTo>
                <a:cubicBezTo>
                  <a:pt x="1196831" y="512660"/>
                  <a:pt x="994928" y="525464"/>
                  <a:pt x="707163" y="523220"/>
                </a:cubicBezTo>
                <a:cubicBezTo>
                  <a:pt x="419398" y="520976"/>
                  <a:pt x="230696" y="505220"/>
                  <a:pt x="0" y="523220"/>
                </a:cubicBezTo>
                <a:cubicBezTo>
                  <a:pt x="-9121" y="333901"/>
                  <a:pt x="-25595" y="13560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The lineplot shows all years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(2017 – 2023)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plotted against the Activity (%) for the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top 20 Activities.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B2FBE5-0B04-AD57-B932-86C6E660A2B7}"/>
              </a:ext>
            </a:extLst>
          </p:cNvPr>
          <p:cNvSpPr txBox="1"/>
          <p:nvPr/>
        </p:nvSpPr>
        <p:spPr>
          <a:xfrm>
            <a:off x="6279656" y="2708452"/>
            <a:ext cx="5238244" cy="954107"/>
          </a:xfrm>
          <a:custGeom>
            <a:avLst/>
            <a:gdLst>
              <a:gd name="connsiteX0" fmla="*/ 0 w 5238244"/>
              <a:gd name="connsiteY0" fmla="*/ 0 h 954107"/>
              <a:gd name="connsiteX1" fmla="*/ 550016 w 5238244"/>
              <a:gd name="connsiteY1" fmla="*/ 0 h 954107"/>
              <a:gd name="connsiteX2" fmla="*/ 1152414 w 5238244"/>
              <a:gd name="connsiteY2" fmla="*/ 0 h 954107"/>
              <a:gd name="connsiteX3" fmla="*/ 1702429 w 5238244"/>
              <a:gd name="connsiteY3" fmla="*/ 0 h 954107"/>
              <a:gd name="connsiteX4" fmla="*/ 2409592 w 5238244"/>
              <a:gd name="connsiteY4" fmla="*/ 0 h 954107"/>
              <a:gd name="connsiteX5" fmla="*/ 3064373 w 5238244"/>
              <a:gd name="connsiteY5" fmla="*/ 0 h 954107"/>
              <a:gd name="connsiteX6" fmla="*/ 3719153 w 5238244"/>
              <a:gd name="connsiteY6" fmla="*/ 0 h 954107"/>
              <a:gd name="connsiteX7" fmla="*/ 4478699 w 5238244"/>
              <a:gd name="connsiteY7" fmla="*/ 0 h 954107"/>
              <a:gd name="connsiteX8" fmla="*/ 5238244 w 5238244"/>
              <a:gd name="connsiteY8" fmla="*/ 0 h 954107"/>
              <a:gd name="connsiteX9" fmla="*/ 5238244 w 5238244"/>
              <a:gd name="connsiteY9" fmla="*/ 448430 h 954107"/>
              <a:gd name="connsiteX10" fmla="*/ 5238244 w 5238244"/>
              <a:gd name="connsiteY10" fmla="*/ 954107 h 954107"/>
              <a:gd name="connsiteX11" fmla="*/ 4740611 w 5238244"/>
              <a:gd name="connsiteY11" fmla="*/ 954107 h 954107"/>
              <a:gd name="connsiteX12" fmla="*/ 4190595 w 5238244"/>
              <a:gd name="connsiteY12" fmla="*/ 954107 h 954107"/>
              <a:gd name="connsiteX13" fmla="*/ 3483432 w 5238244"/>
              <a:gd name="connsiteY13" fmla="*/ 954107 h 954107"/>
              <a:gd name="connsiteX14" fmla="*/ 2723887 w 5238244"/>
              <a:gd name="connsiteY14" fmla="*/ 954107 h 954107"/>
              <a:gd name="connsiteX15" fmla="*/ 2121489 w 5238244"/>
              <a:gd name="connsiteY15" fmla="*/ 954107 h 954107"/>
              <a:gd name="connsiteX16" fmla="*/ 1361943 w 5238244"/>
              <a:gd name="connsiteY16" fmla="*/ 954107 h 954107"/>
              <a:gd name="connsiteX17" fmla="*/ 811928 w 5238244"/>
              <a:gd name="connsiteY17" fmla="*/ 954107 h 954107"/>
              <a:gd name="connsiteX18" fmla="*/ 0 w 5238244"/>
              <a:gd name="connsiteY18" fmla="*/ 954107 h 954107"/>
              <a:gd name="connsiteX19" fmla="*/ 0 w 5238244"/>
              <a:gd name="connsiteY19" fmla="*/ 505677 h 954107"/>
              <a:gd name="connsiteX20" fmla="*/ 0 w 5238244"/>
              <a:gd name="connsiteY20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38244" h="954107" fill="none" extrusionOk="0">
                <a:moveTo>
                  <a:pt x="0" y="0"/>
                </a:moveTo>
                <a:cubicBezTo>
                  <a:pt x="173734" y="25572"/>
                  <a:pt x="426408" y="-14971"/>
                  <a:pt x="550016" y="0"/>
                </a:cubicBezTo>
                <a:cubicBezTo>
                  <a:pt x="673624" y="14971"/>
                  <a:pt x="856884" y="16356"/>
                  <a:pt x="1152414" y="0"/>
                </a:cubicBezTo>
                <a:cubicBezTo>
                  <a:pt x="1447944" y="-16356"/>
                  <a:pt x="1429860" y="2626"/>
                  <a:pt x="1702429" y="0"/>
                </a:cubicBezTo>
                <a:cubicBezTo>
                  <a:pt x="1974999" y="-2626"/>
                  <a:pt x="2162277" y="-5739"/>
                  <a:pt x="2409592" y="0"/>
                </a:cubicBezTo>
                <a:cubicBezTo>
                  <a:pt x="2656907" y="5739"/>
                  <a:pt x="2921356" y="-22051"/>
                  <a:pt x="3064373" y="0"/>
                </a:cubicBezTo>
                <a:cubicBezTo>
                  <a:pt x="3207390" y="22051"/>
                  <a:pt x="3553288" y="28698"/>
                  <a:pt x="3719153" y="0"/>
                </a:cubicBezTo>
                <a:cubicBezTo>
                  <a:pt x="3885018" y="-28698"/>
                  <a:pt x="4186706" y="10834"/>
                  <a:pt x="4478699" y="0"/>
                </a:cubicBezTo>
                <a:cubicBezTo>
                  <a:pt x="4770692" y="-10834"/>
                  <a:pt x="4892223" y="-27338"/>
                  <a:pt x="5238244" y="0"/>
                </a:cubicBezTo>
                <a:cubicBezTo>
                  <a:pt x="5249185" y="136459"/>
                  <a:pt x="5234143" y="265721"/>
                  <a:pt x="5238244" y="448430"/>
                </a:cubicBezTo>
                <a:cubicBezTo>
                  <a:pt x="5242346" y="631139"/>
                  <a:pt x="5239444" y="823232"/>
                  <a:pt x="5238244" y="954107"/>
                </a:cubicBezTo>
                <a:cubicBezTo>
                  <a:pt x="5061843" y="963240"/>
                  <a:pt x="4974192" y="959334"/>
                  <a:pt x="4740611" y="954107"/>
                </a:cubicBezTo>
                <a:cubicBezTo>
                  <a:pt x="4507030" y="948880"/>
                  <a:pt x="4339203" y="963405"/>
                  <a:pt x="4190595" y="954107"/>
                </a:cubicBezTo>
                <a:cubicBezTo>
                  <a:pt x="4041987" y="944809"/>
                  <a:pt x="3775619" y="968491"/>
                  <a:pt x="3483432" y="954107"/>
                </a:cubicBezTo>
                <a:cubicBezTo>
                  <a:pt x="3191245" y="939723"/>
                  <a:pt x="3059416" y="927268"/>
                  <a:pt x="2723887" y="954107"/>
                </a:cubicBezTo>
                <a:cubicBezTo>
                  <a:pt x="2388358" y="980946"/>
                  <a:pt x="2289708" y="980004"/>
                  <a:pt x="2121489" y="954107"/>
                </a:cubicBezTo>
                <a:cubicBezTo>
                  <a:pt x="1953270" y="928210"/>
                  <a:pt x="1563451" y="928059"/>
                  <a:pt x="1361943" y="954107"/>
                </a:cubicBezTo>
                <a:cubicBezTo>
                  <a:pt x="1160435" y="980155"/>
                  <a:pt x="1053489" y="958172"/>
                  <a:pt x="811928" y="954107"/>
                </a:cubicBezTo>
                <a:cubicBezTo>
                  <a:pt x="570368" y="950042"/>
                  <a:pt x="181170" y="918020"/>
                  <a:pt x="0" y="954107"/>
                </a:cubicBezTo>
                <a:cubicBezTo>
                  <a:pt x="-20552" y="829789"/>
                  <a:pt x="16266" y="718734"/>
                  <a:pt x="0" y="505677"/>
                </a:cubicBezTo>
                <a:cubicBezTo>
                  <a:pt x="-16266" y="292620"/>
                  <a:pt x="6757" y="129312"/>
                  <a:pt x="0" y="0"/>
                </a:cubicBezTo>
                <a:close/>
              </a:path>
              <a:path w="5238244" h="954107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32916" y="180944"/>
                  <a:pt x="5222664" y="336977"/>
                  <a:pt x="5238244" y="496136"/>
                </a:cubicBezTo>
                <a:cubicBezTo>
                  <a:pt x="5253824" y="655295"/>
                  <a:pt x="5240505" y="822845"/>
                  <a:pt x="5238244" y="954107"/>
                </a:cubicBezTo>
                <a:cubicBezTo>
                  <a:pt x="5086290" y="974999"/>
                  <a:pt x="4801915" y="924768"/>
                  <a:pt x="4583464" y="954107"/>
                </a:cubicBezTo>
                <a:cubicBezTo>
                  <a:pt x="4365013" y="983446"/>
                  <a:pt x="4281157" y="935962"/>
                  <a:pt x="3981065" y="954107"/>
                </a:cubicBezTo>
                <a:cubicBezTo>
                  <a:pt x="3680973" y="972252"/>
                  <a:pt x="3521617" y="930455"/>
                  <a:pt x="3221520" y="954107"/>
                </a:cubicBezTo>
                <a:cubicBezTo>
                  <a:pt x="2921424" y="977759"/>
                  <a:pt x="2814167" y="968662"/>
                  <a:pt x="2461975" y="954107"/>
                </a:cubicBezTo>
                <a:cubicBezTo>
                  <a:pt x="2109784" y="939552"/>
                  <a:pt x="2077071" y="964667"/>
                  <a:pt x="1911959" y="954107"/>
                </a:cubicBezTo>
                <a:cubicBezTo>
                  <a:pt x="1746847" y="943547"/>
                  <a:pt x="1544944" y="956351"/>
                  <a:pt x="1257179" y="954107"/>
                </a:cubicBezTo>
                <a:cubicBezTo>
                  <a:pt x="969414" y="951863"/>
                  <a:pt x="338583" y="916825"/>
                  <a:pt x="0" y="954107"/>
                </a:cubicBezTo>
                <a:cubicBezTo>
                  <a:pt x="3632" y="772723"/>
                  <a:pt x="-20479" y="625117"/>
                  <a:pt x="0" y="477054"/>
                </a:cubicBezTo>
                <a:cubicBezTo>
                  <a:pt x="20479" y="328991"/>
                  <a:pt x="1400" y="21285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E5FAE">
                    <a:lumMod val="75000"/>
                  </a:srgb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We can see from the lineplot that there is a sharp decrease in Activity counts during Nov 19-20. This correlates with the COVID-19 Pandemic during which the country was in Lockdown with no or limited access to leisure facilities.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CE5FAE">
                  <a:lumMod val="75000"/>
                </a:srgbClr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85D070-21FE-3EBB-FC55-C3BBAFADC4DC}"/>
              </a:ext>
            </a:extLst>
          </p:cNvPr>
          <p:cNvSpPr txBox="1"/>
          <p:nvPr/>
        </p:nvSpPr>
        <p:spPr>
          <a:xfrm>
            <a:off x="6285041" y="3869478"/>
            <a:ext cx="5238244" cy="1384995"/>
          </a:xfrm>
          <a:custGeom>
            <a:avLst/>
            <a:gdLst>
              <a:gd name="connsiteX0" fmla="*/ 0 w 5238244"/>
              <a:gd name="connsiteY0" fmla="*/ 0 h 1384995"/>
              <a:gd name="connsiteX1" fmla="*/ 550016 w 5238244"/>
              <a:gd name="connsiteY1" fmla="*/ 0 h 1384995"/>
              <a:gd name="connsiteX2" fmla="*/ 1152414 w 5238244"/>
              <a:gd name="connsiteY2" fmla="*/ 0 h 1384995"/>
              <a:gd name="connsiteX3" fmla="*/ 1702429 w 5238244"/>
              <a:gd name="connsiteY3" fmla="*/ 0 h 1384995"/>
              <a:gd name="connsiteX4" fmla="*/ 2409592 w 5238244"/>
              <a:gd name="connsiteY4" fmla="*/ 0 h 1384995"/>
              <a:gd name="connsiteX5" fmla="*/ 3064373 w 5238244"/>
              <a:gd name="connsiteY5" fmla="*/ 0 h 1384995"/>
              <a:gd name="connsiteX6" fmla="*/ 3719153 w 5238244"/>
              <a:gd name="connsiteY6" fmla="*/ 0 h 1384995"/>
              <a:gd name="connsiteX7" fmla="*/ 4478699 w 5238244"/>
              <a:gd name="connsiteY7" fmla="*/ 0 h 1384995"/>
              <a:gd name="connsiteX8" fmla="*/ 5238244 w 5238244"/>
              <a:gd name="connsiteY8" fmla="*/ 0 h 1384995"/>
              <a:gd name="connsiteX9" fmla="*/ 5238244 w 5238244"/>
              <a:gd name="connsiteY9" fmla="*/ 650948 h 1384995"/>
              <a:gd name="connsiteX10" fmla="*/ 5238244 w 5238244"/>
              <a:gd name="connsiteY10" fmla="*/ 1384995 h 1384995"/>
              <a:gd name="connsiteX11" fmla="*/ 4740611 w 5238244"/>
              <a:gd name="connsiteY11" fmla="*/ 1384995 h 1384995"/>
              <a:gd name="connsiteX12" fmla="*/ 4190595 w 5238244"/>
              <a:gd name="connsiteY12" fmla="*/ 1384995 h 1384995"/>
              <a:gd name="connsiteX13" fmla="*/ 3483432 w 5238244"/>
              <a:gd name="connsiteY13" fmla="*/ 1384995 h 1384995"/>
              <a:gd name="connsiteX14" fmla="*/ 2723887 w 5238244"/>
              <a:gd name="connsiteY14" fmla="*/ 1384995 h 1384995"/>
              <a:gd name="connsiteX15" fmla="*/ 2121489 w 5238244"/>
              <a:gd name="connsiteY15" fmla="*/ 1384995 h 1384995"/>
              <a:gd name="connsiteX16" fmla="*/ 1361943 w 5238244"/>
              <a:gd name="connsiteY16" fmla="*/ 1384995 h 1384995"/>
              <a:gd name="connsiteX17" fmla="*/ 811928 w 5238244"/>
              <a:gd name="connsiteY17" fmla="*/ 1384995 h 1384995"/>
              <a:gd name="connsiteX18" fmla="*/ 0 w 5238244"/>
              <a:gd name="connsiteY18" fmla="*/ 1384995 h 1384995"/>
              <a:gd name="connsiteX19" fmla="*/ 0 w 5238244"/>
              <a:gd name="connsiteY19" fmla="*/ 734047 h 1384995"/>
              <a:gd name="connsiteX20" fmla="*/ 0 w 5238244"/>
              <a:gd name="connsiteY20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38244" h="1384995" fill="none" extrusionOk="0">
                <a:moveTo>
                  <a:pt x="0" y="0"/>
                </a:moveTo>
                <a:cubicBezTo>
                  <a:pt x="173734" y="25572"/>
                  <a:pt x="426408" y="-14971"/>
                  <a:pt x="550016" y="0"/>
                </a:cubicBezTo>
                <a:cubicBezTo>
                  <a:pt x="673624" y="14971"/>
                  <a:pt x="856884" y="16356"/>
                  <a:pt x="1152414" y="0"/>
                </a:cubicBezTo>
                <a:cubicBezTo>
                  <a:pt x="1447944" y="-16356"/>
                  <a:pt x="1429860" y="2626"/>
                  <a:pt x="1702429" y="0"/>
                </a:cubicBezTo>
                <a:cubicBezTo>
                  <a:pt x="1974999" y="-2626"/>
                  <a:pt x="2162277" y="-5739"/>
                  <a:pt x="2409592" y="0"/>
                </a:cubicBezTo>
                <a:cubicBezTo>
                  <a:pt x="2656907" y="5739"/>
                  <a:pt x="2921356" y="-22051"/>
                  <a:pt x="3064373" y="0"/>
                </a:cubicBezTo>
                <a:cubicBezTo>
                  <a:pt x="3207390" y="22051"/>
                  <a:pt x="3553288" y="28698"/>
                  <a:pt x="3719153" y="0"/>
                </a:cubicBezTo>
                <a:cubicBezTo>
                  <a:pt x="3885018" y="-28698"/>
                  <a:pt x="4186706" y="10834"/>
                  <a:pt x="4478699" y="0"/>
                </a:cubicBezTo>
                <a:cubicBezTo>
                  <a:pt x="4770692" y="-10834"/>
                  <a:pt x="4892223" y="-27338"/>
                  <a:pt x="5238244" y="0"/>
                </a:cubicBezTo>
                <a:cubicBezTo>
                  <a:pt x="5225121" y="199992"/>
                  <a:pt x="5234601" y="476405"/>
                  <a:pt x="5238244" y="650948"/>
                </a:cubicBezTo>
                <a:cubicBezTo>
                  <a:pt x="5241887" y="825491"/>
                  <a:pt x="5212486" y="1042863"/>
                  <a:pt x="5238244" y="1384995"/>
                </a:cubicBezTo>
                <a:cubicBezTo>
                  <a:pt x="5061843" y="1394128"/>
                  <a:pt x="4974192" y="1390222"/>
                  <a:pt x="4740611" y="1384995"/>
                </a:cubicBezTo>
                <a:cubicBezTo>
                  <a:pt x="4507030" y="1379768"/>
                  <a:pt x="4339203" y="1394293"/>
                  <a:pt x="4190595" y="1384995"/>
                </a:cubicBezTo>
                <a:cubicBezTo>
                  <a:pt x="4041987" y="1375697"/>
                  <a:pt x="3775619" y="1399379"/>
                  <a:pt x="3483432" y="1384995"/>
                </a:cubicBezTo>
                <a:cubicBezTo>
                  <a:pt x="3191245" y="1370611"/>
                  <a:pt x="3059416" y="1358156"/>
                  <a:pt x="2723887" y="1384995"/>
                </a:cubicBezTo>
                <a:cubicBezTo>
                  <a:pt x="2388358" y="1411834"/>
                  <a:pt x="2289708" y="1410892"/>
                  <a:pt x="2121489" y="1384995"/>
                </a:cubicBezTo>
                <a:cubicBezTo>
                  <a:pt x="1953270" y="1359098"/>
                  <a:pt x="1563451" y="1358947"/>
                  <a:pt x="1361943" y="1384995"/>
                </a:cubicBezTo>
                <a:cubicBezTo>
                  <a:pt x="1160435" y="1411043"/>
                  <a:pt x="1053489" y="1389060"/>
                  <a:pt x="811928" y="1384995"/>
                </a:cubicBezTo>
                <a:cubicBezTo>
                  <a:pt x="570368" y="1380930"/>
                  <a:pt x="181170" y="1348908"/>
                  <a:pt x="0" y="1384995"/>
                </a:cubicBezTo>
                <a:cubicBezTo>
                  <a:pt x="4049" y="1067220"/>
                  <a:pt x="6735" y="1021025"/>
                  <a:pt x="0" y="734047"/>
                </a:cubicBezTo>
                <a:cubicBezTo>
                  <a:pt x="-6735" y="447069"/>
                  <a:pt x="-29598" y="321524"/>
                  <a:pt x="0" y="0"/>
                </a:cubicBezTo>
                <a:close/>
              </a:path>
              <a:path w="5238244" h="1384995" stroke="0" extrusionOk="0">
                <a:moveTo>
                  <a:pt x="0" y="0"/>
                </a:moveTo>
                <a:cubicBezTo>
                  <a:pt x="175483" y="12217"/>
                  <a:pt x="476749" y="27441"/>
                  <a:pt x="602398" y="0"/>
                </a:cubicBezTo>
                <a:cubicBezTo>
                  <a:pt x="728047" y="-27441"/>
                  <a:pt x="917862" y="12737"/>
                  <a:pt x="1100031" y="0"/>
                </a:cubicBezTo>
                <a:cubicBezTo>
                  <a:pt x="1282200" y="-12737"/>
                  <a:pt x="1627342" y="-20313"/>
                  <a:pt x="1859577" y="0"/>
                </a:cubicBezTo>
                <a:cubicBezTo>
                  <a:pt x="2091812" y="20313"/>
                  <a:pt x="2200919" y="-2752"/>
                  <a:pt x="2461975" y="0"/>
                </a:cubicBezTo>
                <a:cubicBezTo>
                  <a:pt x="2723031" y="2752"/>
                  <a:pt x="2889714" y="-2888"/>
                  <a:pt x="3064373" y="0"/>
                </a:cubicBezTo>
                <a:cubicBezTo>
                  <a:pt x="3239032" y="2888"/>
                  <a:pt x="3640913" y="2920"/>
                  <a:pt x="3823918" y="0"/>
                </a:cubicBezTo>
                <a:cubicBezTo>
                  <a:pt x="4006923" y="-2920"/>
                  <a:pt x="4170427" y="-24277"/>
                  <a:pt x="4373934" y="0"/>
                </a:cubicBezTo>
                <a:cubicBezTo>
                  <a:pt x="4577441" y="24277"/>
                  <a:pt x="4838944" y="-16746"/>
                  <a:pt x="5238244" y="0"/>
                </a:cubicBezTo>
                <a:cubicBezTo>
                  <a:pt x="5213232" y="315696"/>
                  <a:pt x="5251612" y="543271"/>
                  <a:pt x="5238244" y="720197"/>
                </a:cubicBezTo>
                <a:cubicBezTo>
                  <a:pt x="5224876" y="897123"/>
                  <a:pt x="5217794" y="1172654"/>
                  <a:pt x="5238244" y="1384995"/>
                </a:cubicBezTo>
                <a:cubicBezTo>
                  <a:pt x="5086290" y="1405887"/>
                  <a:pt x="4801915" y="1355656"/>
                  <a:pt x="4583464" y="1384995"/>
                </a:cubicBezTo>
                <a:cubicBezTo>
                  <a:pt x="4365013" y="1414334"/>
                  <a:pt x="4281157" y="1366850"/>
                  <a:pt x="3981065" y="1384995"/>
                </a:cubicBezTo>
                <a:cubicBezTo>
                  <a:pt x="3680973" y="1403140"/>
                  <a:pt x="3521617" y="1361343"/>
                  <a:pt x="3221520" y="1384995"/>
                </a:cubicBezTo>
                <a:cubicBezTo>
                  <a:pt x="2921424" y="1408647"/>
                  <a:pt x="2814167" y="1399550"/>
                  <a:pt x="2461975" y="1384995"/>
                </a:cubicBezTo>
                <a:cubicBezTo>
                  <a:pt x="2109784" y="1370440"/>
                  <a:pt x="2077071" y="1395555"/>
                  <a:pt x="1911959" y="1384995"/>
                </a:cubicBezTo>
                <a:cubicBezTo>
                  <a:pt x="1746847" y="1374435"/>
                  <a:pt x="1544944" y="1387239"/>
                  <a:pt x="1257179" y="1384995"/>
                </a:cubicBezTo>
                <a:cubicBezTo>
                  <a:pt x="969414" y="1382751"/>
                  <a:pt x="338583" y="1347713"/>
                  <a:pt x="0" y="1384995"/>
                </a:cubicBezTo>
                <a:cubicBezTo>
                  <a:pt x="28674" y="1069781"/>
                  <a:pt x="-26267" y="926565"/>
                  <a:pt x="0" y="692498"/>
                </a:cubicBezTo>
                <a:cubicBezTo>
                  <a:pt x="26267" y="458431"/>
                  <a:pt x="8777" y="237032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randview Display"/>
                <a:ea typeface="+mn-ea"/>
                <a:cs typeface="+mn-cs"/>
              </a:rPr>
              <a:t>Post-Covid lockdowns (Nov 20-21) the data</a:t>
            </a:r>
            <a:r>
              <a:rPr lang="en-US" sz="1400" b="1" dirty="0">
                <a:latin typeface="Grandview Display"/>
              </a:rPr>
              <a:t> shows that activities increased. However, running or jogging continued to decline. </a:t>
            </a:r>
          </a:p>
          <a:p>
            <a:endParaRPr lang="en-US" sz="1400" b="1" dirty="0">
              <a:latin typeface="Grandview Display"/>
            </a:endParaRPr>
          </a:p>
          <a:p>
            <a:r>
              <a:rPr lang="en-US" sz="1400" b="1" dirty="0">
                <a:latin typeface="Grandview Display"/>
              </a:rPr>
              <a:t>This trend continues in recent years (Nov 22-23):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958DBE"/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Running or jogging (16.5%) decreased by -0.2%.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Grandview Display"/>
                <a:ea typeface="+mn-ea"/>
                <a:cs typeface="+mn-cs"/>
              </a:rPr>
              <a:t>Whereas Treadmill (15.2%) increased by 2%.</a:t>
            </a:r>
          </a:p>
        </p:txBody>
      </p:sp>
    </p:spTree>
    <p:extLst>
      <p:ext uri="{BB962C8B-B14F-4D97-AF65-F5344CB8AC3E}">
        <p14:creationId xmlns:p14="http://schemas.microsoft.com/office/powerpoint/2010/main" val="4288203588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2196</Words>
  <Application>Microsoft Office PowerPoint</Application>
  <PresentationFormat>Widescreen</PresentationFormat>
  <Paragraphs>457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Grandview</vt:lpstr>
      <vt:lpstr>Grandview Display</vt:lpstr>
      <vt:lpstr>Poppins</vt:lpstr>
      <vt:lpstr>CitationVTI</vt:lpstr>
      <vt:lpstr>Active Lives Survey:</vt:lpstr>
      <vt:lpstr>Active Lives Data:</vt:lpstr>
      <vt:lpstr>Project Objectives:</vt:lpstr>
      <vt:lpstr>Whole population from 2017 – 2023: </vt:lpstr>
      <vt:lpstr>Whole population from 2017 – 2023: </vt:lpstr>
      <vt:lpstr>Whole population from 2017 – 2023: </vt:lpstr>
      <vt:lpstr>Whole population from 2022 – 2023: </vt:lpstr>
      <vt:lpstr>Whole population  compare 2021 – 2022 and 2022 – 2023: </vt:lpstr>
      <vt:lpstr>Whole population  compare all years from 2017 – 2023:</vt:lpstr>
      <vt:lpstr>Whole population  2019 – 2020 and 2020-2021 (covid-19 pandemic):</vt:lpstr>
      <vt:lpstr>gender nov 2022-2023</vt:lpstr>
      <vt:lpstr>gender nov 2022-2023</vt:lpstr>
      <vt:lpstr>Age groups nov 2022-2023</vt:lpstr>
      <vt:lpstr>Faiths nov 2022-2023</vt:lpstr>
      <vt:lpstr>Faiths nov 2022-2023</vt:lpstr>
      <vt:lpstr>Employment status nov 2022-2023</vt:lpstr>
      <vt:lpstr>Qualification levels nov 2022-2023</vt:lpstr>
      <vt:lpstr>Health status nov 2022-2023</vt:lpstr>
      <vt:lpstr>Project conclusion summarizing the key findings</vt:lpstr>
      <vt:lpstr>Project conclusion summarizing the key findings</vt:lpstr>
      <vt:lpstr>Thank you    any questions or feedback   please contact:  beckypotter@hotmail.co.uk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Becky Potter</dc:creator>
  <cp:lastModifiedBy>Becky Potter</cp:lastModifiedBy>
  <cp:revision>53</cp:revision>
  <dcterms:created xsi:type="dcterms:W3CDTF">2024-11-11T10:27:15Z</dcterms:created>
  <dcterms:modified xsi:type="dcterms:W3CDTF">2024-11-14T10:00:57Z</dcterms:modified>
</cp:coreProperties>
</file>